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62" r:id="rId3"/>
    <p:sldId id="265" r:id="rId4"/>
    <p:sldId id="264" r:id="rId5"/>
    <p:sldId id="281" r:id="rId6"/>
    <p:sldId id="291" r:id="rId7"/>
    <p:sldId id="283" r:id="rId8"/>
    <p:sldId id="288" r:id="rId9"/>
    <p:sldId id="289" r:id="rId10"/>
    <p:sldId id="290" r:id="rId11"/>
    <p:sldId id="292" r:id="rId12"/>
    <p:sldId id="293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84" r:id="rId21"/>
    <p:sldId id="268" r:id="rId22"/>
    <p:sldId id="280" r:id="rId23"/>
    <p:sldId id="282" r:id="rId24"/>
    <p:sldId id="285" r:id="rId25"/>
    <p:sldId id="287" r:id="rId26"/>
    <p:sldId id="267" r:id="rId27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63D55C-36FC-4C40-88F8-615C843B7F84}" v="4" dt="2024-11-27T14:58:38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763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ília de Agrela Pita" userId="ba27596b-395a-458f-8a03-ba32ec5276f9" providerId="ADAL" clId="{829131AC-B848-4B0F-BC10-BD287236C9F6}"/>
    <pc:docChg chg="undo custSel addSld delSld modSld sldOrd modMainMaster">
      <pc:chgData name="Audília de Agrela Pita" userId="ba27596b-395a-458f-8a03-ba32ec5276f9" providerId="ADAL" clId="{829131AC-B848-4B0F-BC10-BD287236C9F6}" dt="2024-11-08T10:40:39.531" v="936" actId="47"/>
      <pc:docMkLst>
        <pc:docMk/>
      </pc:docMkLst>
      <pc:sldChg chg="addSp delSp modSp mod">
        <pc:chgData name="Audília de Agrela Pita" userId="ba27596b-395a-458f-8a03-ba32ec5276f9" providerId="ADAL" clId="{829131AC-B848-4B0F-BC10-BD287236C9F6}" dt="2024-11-07T15:22:22.402" v="5" actId="478"/>
        <pc:sldMkLst>
          <pc:docMk/>
          <pc:sldMk cId="2627709095" sldId="262"/>
        </pc:sldMkLst>
        <pc:spChg chg="del">
          <ac:chgData name="Audília de Agrela Pita" userId="ba27596b-395a-458f-8a03-ba32ec5276f9" providerId="ADAL" clId="{829131AC-B848-4B0F-BC10-BD287236C9F6}" dt="2024-11-07T15:22:20.638" v="4" actId="478"/>
          <ac:spMkLst>
            <pc:docMk/>
            <pc:sldMk cId="2627709095" sldId="262"/>
            <ac:spMk id="2" creationId="{A7DBCB67-DEF6-87E3-ED73-6666F836F761}"/>
          </ac:spMkLst>
        </pc:spChg>
        <pc:spChg chg="add del mod">
          <ac:chgData name="Audília de Agrela Pita" userId="ba27596b-395a-458f-8a03-ba32ec5276f9" providerId="ADAL" clId="{829131AC-B848-4B0F-BC10-BD287236C9F6}" dt="2024-11-07T15:22:22.402" v="5" actId="478"/>
          <ac:spMkLst>
            <pc:docMk/>
            <pc:sldMk cId="2627709095" sldId="262"/>
            <ac:spMk id="8" creationId="{3D66C4B4-2A46-BD89-2510-F009BE609714}"/>
          </ac:spMkLst>
        </pc:spChg>
      </pc:sldChg>
      <pc:sldChg chg="addSp delSp modSp mod">
        <pc:chgData name="Audília de Agrela Pita" userId="ba27596b-395a-458f-8a03-ba32ec5276f9" providerId="ADAL" clId="{829131AC-B848-4B0F-BC10-BD287236C9F6}" dt="2024-11-07T15:28:06.396" v="90" actId="20577"/>
        <pc:sldMkLst>
          <pc:docMk/>
          <pc:sldMk cId="1906643931" sldId="264"/>
        </pc:sldMkLst>
        <pc:spChg chg="del">
          <ac:chgData name="Audília de Agrela Pita" userId="ba27596b-395a-458f-8a03-ba32ec5276f9" providerId="ADAL" clId="{829131AC-B848-4B0F-BC10-BD287236C9F6}" dt="2024-11-07T15:22:31.494" v="8" actId="478"/>
          <ac:spMkLst>
            <pc:docMk/>
            <pc:sldMk cId="1906643931" sldId="264"/>
            <ac:spMk id="2" creationId="{40CC3994-A0FD-EF3E-1BE4-7A336C03F9FC}"/>
          </ac:spMkLst>
        </pc:spChg>
        <pc:spChg chg="del">
          <ac:chgData name="Audília de Agrela Pita" userId="ba27596b-395a-458f-8a03-ba32ec5276f9" providerId="ADAL" clId="{829131AC-B848-4B0F-BC10-BD287236C9F6}" dt="2024-11-07T15:23:40.972" v="11" actId="1032"/>
          <ac:spMkLst>
            <pc:docMk/>
            <pc:sldMk cId="1906643931" sldId="264"/>
            <ac:spMk id="3" creationId="{C5222D29-5F1D-8DE7-8BBB-72C2D6F57125}"/>
          </ac:spMkLst>
        </pc:spChg>
        <pc:spChg chg="del">
          <ac:chgData name="Audília de Agrela Pita" userId="ba27596b-395a-458f-8a03-ba32ec5276f9" providerId="ADAL" clId="{829131AC-B848-4B0F-BC10-BD287236C9F6}" dt="2024-11-07T15:24:17.353" v="37" actId="478"/>
          <ac:spMkLst>
            <pc:docMk/>
            <pc:sldMk cId="1906643931" sldId="264"/>
            <ac:spMk id="4" creationId="{3816C9E3-90D3-D666-F0E4-715E833F0043}"/>
          </ac:spMkLst>
        </pc:spChg>
        <pc:spChg chg="add del mod">
          <ac:chgData name="Audília de Agrela Pita" userId="ba27596b-395a-458f-8a03-ba32ec5276f9" providerId="ADAL" clId="{829131AC-B848-4B0F-BC10-BD287236C9F6}" dt="2024-11-07T15:24:06.725" v="35" actId="478"/>
          <ac:spMkLst>
            <pc:docMk/>
            <pc:sldMk cId="1906643931" sldId="264"/>
            <ac:spMk id="7" creationId="{E0FCFD41-A91E-2350-F522-26C1A2998D93}"/>
          </ac:spMkLst>
        </pc:spChg>
        <pc:graphicFrameChg chg="add del mod modGraphic">
          <ac:chgData name="Audília de Agrela Pita" userId="ba27596b-395a-458f-8a03-ba32ec5276f9" providerId="ADAL" clId="{829131AC-B848-4B0F-BC10-BD287236C9F6}" dt="2024-11-07T15:28:06.396" v="90" actId="20577"/>
          <ac:graphicFrameMkLst>
            <pc:docMk/>
            <pc:sldMk cId="1906643931" sldId="264"/>
            <ac:graphicFrameMk id="5" creationId="{645F8832-8B3A-368B-EF6B-B30CCF75E7D4}"/>
          </ac:graphicFrameMkLst>
        </pc:graphicFrameChg>
      </pc:sldChg>
      <pc:sldChg chg="addSp delSp modSp mod">
        <pc:chgData name="Audília de Agrela Pita" userId="ba27596b-395a-458f-8a03-ba32ec5276f9" providerId="ADAL" clId="{829131AC-B848-4B0F-BC10-BD287236C9F6}" dt="2024-11-07T15:22:26.999" v="7" actId="478"/>
        <pc:sldMkLst>
          <pc:docMk/>
          <pc:sldMk cId="74333383" sldId="265"/>
        </pc:sldMkLst>
        <pc:spChg chg="del">
          <ac:chgData name="Audília de Agrela Pita" userId="ba27596b-395a-458f-8a03-ba32ec5276f9" providerId="ADAL" clId="{829131AC-B848-4B0F-BC10-BD287236C9F6}" dt="2024-11-07T15:22:25.938" v="6" actId="478"/>
          <ac:spMkLst>
            <pc:docMk/>
            <pc:sldMk cId="74333383" sldId="265"/>
            <ac:spMk id="2" creationId="{58D45927-97A5-1AAE-8BB0-969F3FDBEE3C}"/>
          </ac:spMkLst>
        </pc:spChg>
        <pc:spChg chg="add del mod">
          <ac:chgData name="Audília de Agrela Pita" userId="ba27596b-395a-458f-8a03-ba32ec5276f9" providerId="ADAL" clId="{829131AC-B848-4B0F-BC10-BD287236C9F6}" dt="2024-11-07T15:22:26.999" v="7" actId="478"/>
          <ac:spMkLst>
            <pc:docMk/>
            <pc:sldMk cId="74333383" sldId="265"/>
            <ac:spMk id="9" creationId="{CB5907F8-D05E-A567-91F6-A9E5C01EBBE1}"/>
          </ac:spMkLst>
        </pc:spChg>
      </pc:sldChg>
      <pc:sldChg chg="addSp delSp modSp new mod">
        <pc:chgData name="Audília de Agrela Pita" userId="ba27596b-395a-458f-8a03-ba32ec5276f9" providerId="ADAL" clId="{829131AC-B848-4B0F-BC10-BD287236C9F6}" dt="2024-11-08T09:46:09.764" v="409" actId="1076"/>
        <pc:sldMkLst>
          <pc:docMk/>
          <pc:sldMk cId="1590768052" sldId="266"/>
        </pc:sldMkLst>
        <pc:spChg chg="del">
          <ac:chgData name="Audília de Agrela Pita" userId="ba27596b-395a-458f-8a03-ba32ec5276f9" providerId="ADAL" clId="{829131AC-B848-4B0F-BC10-BD287236C9F6}" dt="2024-11-07T15:22:40.965" v="10" actId="478"/>
          <ac:spMkLst>
            <pc:docMk/>
            <pc:sldMk cId="1590768052" sldId="266"/>
            <ac:spMk id="2" creationId="{67D47BF9-233A-827F-929C-A2FF0243CBB4}"/>
          </ac:spMkLst>
        </pc:spChg>
        <pc:spChg chg="del">
          <ac:chgData name="Audília de Agrela Pita" userId="ba27596b-395a-458f-8a03-ba32ec5276f9" providerId="ADAL" clId="{829131AC-B848-4B0F-BC10-BD287236C9F6}" dt="2024-11-08T09:23:26.218" v="95"/>
          <ac:spMkLst>
            <pc:docMk/>
            <pc:sldMk cId="1590768052" sldId="266"/>
            <ac:spMk id="3" creationId="{DA16A77F-C77C-D50E-5DCB-809EE2D75E0B}"/>
          </ac:spMkLst>
        </pc:spChg>
        <pc:spChg chg="add mod">
          <ac:chgData name="Audília de Agrela Pita" userId="ba27596b-395a-458f-8a03-ba32ec5276f9" providerId="ADAL" clId="{829131AC-B848-4B0F-BC10-BD287236C9F6}" dt="2024-11-08T09:45:57.062" v="406" actId="255"/>
          <ac:spMkLst>
            <pc:docMk/>
            <pc:sldMk cId="1590768052" sldId="266"/>
            <ac:spMk id="7" creationId="{47136734-16CD-44F5-0189-715EF64E242D}"/>
          </ac:spMkLst>
        </pc:spChg>
        <pc:picChg chg="add mod">
          <ac:chgData name="Audília de Agrela Pita" userId="ba27596b-395a-458f-8a03-ba32ec5276f9" providerId="ADAL" clId="{829131AC-B848-4B0F-BC10-BD287236C9F6}" dt="2024-11-08T09:46:09.764" v="409" actId="1076"/>
          <ac:picMkLst>
            <pc:docMk/>
            <pc:sldMk cId="1590768052" sldId="266"/>
            <ac:picMk id="5" creationId="{BD90F8BF-2FAF-8256-EDF9-4627081E37AC}"/>
          </ac:picMkLst>
        </pc:picChg>
      </pc:sldChg>
      <pc:sldChg chg="addSp modSp add mod">
        <pc:chgData name="Audília de Agrela Pita" userId="ba27596b-395a-458f-8a03-ba32ec5276f9" providerId="ADAL" clId="{829131AC-B848-4B0F-BC10-BD287236C9F6}" dt="2024-11-08T10:36:34.018" v="929" actId="962"/>
        <pc:sldMkLst>
          <pc:docMk/>
          <pc:sldMk cId="4153771770" sldId="267"/>
        </pc:sldMkLst>
        <pc:spChg chg="mod">
          <ac:chgData name="Audília de Agrela Pita" userId="ba27596b-395a-458f-8a03-ba32ec5276f9" providerId="ADAL" clId="{829131AC-B848-4B0F-BC10-BD287236C9F6}" dt="2024-11-08T09:13:45.923" v="93"/>
          <ac:spMkLst>
            <pc:docMk/>
            <pc:sldMk cId="4153771770" sldId="267"/>
            <ac:spMk id="3" creationId="{325F05D4-F3CB-E659-AC88-DF694AB73F96}"/>
          </ac:spMkLst>
        </pc:spChg>
        <pc:picChg chg="add mod">
          <ac:chgData name="Audília de Agrela Pita" userId="ba27596b-395a-458f-8a03-ba32ec5276f9" providerId="ADAL" clId="{829131AC-B848-4B0F-BC10-BD287236C9F6}" dt="2024-11-08T10:36:34.018" v="929" actId="962"/>
          <ac:picMkLst>
            <pc:docMk/>
            <pc:sldMk cId="4153771770" sldId="267"/>
            <ac:picMk id="4" creationId="{9F3DC5D6-5B54-D5A5-FA5E-3770EB3AC8B6}"/>
          </ac:picMkLst>
        </pc:picChg>
      </pc:sldChg>
      <pc:sldChg chg="addSp delSp modSp add mod ord">
        <pc:chgData name="Audília de Agrela Pita" userId="ba27596b-395a-458f-8a03-ba32ec5276f9" providerId="ADAL" clId="{829131AC-B848-4B0F-BC10-BD287236C9F6}" dt="2024-11-08T09:36:34.722" v="183" actId="1076"/>
        <pc:sldMkLst>
          <pc:docMk/>
          <pc:sldMk cId="774209858" sldId="268"/>
        </pc:sldMkLst>
        <pc:spChg chg="del">
          <ac:chgData name="Audília de Agrela Pita" userId="ba27596b-395a-458f-8a03-ba32ec5276f9" providerId="ADAL" clId="{829131AC-B848-4B0F-BC10-BD287236C9F6}" dt="2024-11-08T09:26:19.666" v="128"/>
          <ac:spMkLst>
            <pc:docMk/>
            <pc:sldMk cId="774209858" sldId="268"/>
            <ac:spMk id="3" creationId="{704D6CAD-810E-84A5-41E9-7577A7AEDD76}"/>
          </ac:spMkLst>
        </pc:spChg>
        <pc:picChg chg="add mod">
          <ac:chgData name="Audília de Agrela Pita" userId="ba27596b-395a-458f-8a03-ba32ec5276f9" providerId="ADAL" clId="{829131AC-B848-4B0F-BC10-BD287236C9F6}" dt="2024-11-08T09:36:34.722" v="183" actId="1076"/>
          <ac:picMkLst>
            <pc:docMk/>
            <pc:sldMk cId="774209858" sldId="268"/>
            <ac:picMk id="4" creationId="{6C88CBAA-6236-EB8A-8CA6-7EC28174E382}"/>
          </ac:picMkLst>
        </pc:picChg>
      </pc:sldChg>
      <pc:sldChg chg="addSp delSp modSp add mod">
        <pc:chgData name="Audília de Agrela Pita" userId="ba27596b-395a-458f-8a03-ba32ec5276f9" providerId="ADAL" clId="{829131AC-B848-4B0F-BC10-BD287236C9F6}" dt="2024-11-08T09:47:10.551" v="422" actId="1076"/>
        <pc:sldMkLst>
          <pc:docMk/>
          <pc:sldMk cId="1772304220" sldId="269"/>
        </pc:sldMkLst>
        <pc:spChg chg="del">
          <ac:chgData name="Audília de Agrela Pita" userId="ba27596b-395a-458f-8a03-ba32ec5276f9" providerId="ADAL" clId="{829131AC-B848-4B0F-BC10-BD287236C9F6}" dt="2024-11-08T09:24:23.080" v="104"/>
          <ac:spMkLst>
            <pc:docMk/>
            <pc:sldMk cId="1772304220" sldId="269"/>
            <ac:spMk id="3" creationId="{B858FCAE-8C5C-EF99-C10B-E6441D63511D}"/>
          </ac:spMkLst>
        </pc:spChg>
        <pc:spChg chg="add mod">
          <ac:chgData name="Audília de Agrela Pita" userId="ba27596b-395a-458f-8a03-ba32ec5276f9" providerId="ADAL" clId="{829131AC-B848-4B0F-BC10-BD287236C9F6}" dt="2024-11-08T09:46:19.115" v="410"/>
          <ac:spMkLst>
            <pc:docMk/>
            <pc:sldMk cId="1772304220" sldId="269"/>
            <ac:spMk id="5" creationId="{15759BA0-4780-5D7B-12C0-DEAC1E223DA5}"/>
          </ac:spMkLst>
        </pc:spChg>
        <pc:picChg chg="add mod">
          <ac:chgData name="Audília de Agrela Pita" userId="ba27596b-395a-458f-8a03-ba32ec5276f9" providerId="ADAL" clId="{829131AC-B848-4B0F-BC10-BD287236C9F6}" dt="2024-11-08T09:47:10.551" v="422" actId="1076"/>
          <ac:picMkLst>
            <pc:docMk/>
            <pc:sldMk cId="1772304220" sldId="269"/>
            <ac:picMk id="4" creationId="{8DD2D428-A787-5EDE-E281-00BD5C830396}"/>
          </ac:picMkLst>
        </pc:picChg>
      </pc:sldChg>
      <pc:sldChg chg="addSp delSp modSp add mod">
        <pc:chgData name="Audília de Agrela Pita" userId="ba27596b-395a-458f-8a03-ba32ec5276f9" providerId="ADAL" clId="{829131AC-B848-4B0F-BC10-BD287236C9F6}" dt="2024-11-08T09:47:07.236" v="421" actId="1076"/>
        <pc:sldMkLst>
          <pc:docMk/>
          <pc:sldMk cId="1992682112" sldId="270"/>
        </pc:sldMkLst>
        <pc:spChg chg="del">
          <ac:chgData name="Audília de Agrela Pita" userId="ba27596b-395a-458f-8a03-ba32ec5276f9" providerId="ADAL" clId="{829131AC-B848-4B0F-BC10-BD287236C9F6}" dt="2024-11-08T09:24:34.898" v="106"/>
          <ac:spMkLst>
            <pc:docMk/>
            <pc:sldMk cId="1992682112" sldId="270"/>
            <ac:spMk id="3" creationId="{220A0124-2F69-E828-9169-5E08A746C7FB}"/>
          </ac:spMkLst>
        </pc:spChg>
        <pc:spChg chg="add mod">
          <ac:chgData name="Audília de Agrela Pita" userId="ba27596b-395a-458f-8a03-ba32ec5276f9" providerId="ADAL" clId="{829131AC-B848-4B0F-BC10-BD287236C9F6}" dt="2024-11-08T09:46:36.069" v="414"/>
          <ac:spMkLst>
            <pc:docMk/>
            <pc:sldMk cId="1992682112" sldId="270"/>
            <ac:spMk id="5" creationId="{0A475C3C-C0D0-4F21-EA8A-9F61E671E2E9}"/>
          </ac:spMkLst>
        </pc:spChg>
        <pc:picChg chg="add mod">
          <ac:chgData name="Audília de Agrela Pita" userId="ba27596b-395a-458f-8a03-ba32ec5276f9" providerId="ADAL" clId="{829131AC-B848-4B0F-BC10-BD287236C9F6}" dt="2024-11-08T09:47:07.236" v="421" actId="1076"/>
          <ac:picMkLst>
            <pc:docMk/>
            <pc:sldMk cId="1992682112" sldId="270"/>
            <ac:picMk id="4" creationId="{510C76CE-48AE-48DC-D1EA-705183FB1F15}"/>
          </ac:picMkLst>
        </pc:picChg>
      </pc:sldChg>
      <pc:sldChg chg="addSp delSp modSp add mod replId">
        <pc:chgData name="Audília de Agrela Pita" userId="ba27596b-395a-458f-8a03-ba32ec5276f9" providerId="ADAL" clId="{829131AC-B848-4B0F-BC10-BD287236C9F6}" dt="2024-11-08T09:47:00.147" v="420" actId="1076"/>
        <pc:sldMkLst>
          <pc:docMk/>
          <pc:sldMk cId="897861343" sldId="271"/>
        </pc:sldMkLst>
        <pc:spChg chg="del">
          <ac:chgData name="Audília de Agrela Pita" userId="ba27596b-395a-458f-8a03-ba32ec5276f9" providerId="ADAL" clId="{829131AC-B848-4B0F-BC10-BD287236C9F6}" dt="2024-11-08T09:24:53.259" v="109"/>
          <ac:spMkLst>
            <pc:docMk/>
            <pc:sldMk cId="897861343" sldId="271"/>
            <ac:spMk id="3" creationId="{9BDEB01B-0EBC-C442-5844-F44FFC20E396}"/>
          </ac:spMkLst>
        </pc:spChg>
        <pc:spChg chg="add mod">
          <ac:chgData name="Audília de Agrela Pita" userId="ba27596b-395a-458f-8a03-ba32ec5276f9" providerId="ADAL" clId="{829131AC-B848-4B0F-BC10-BD287236C9F6}" dt="2024-11-08T09:46:51.743" v="418"/>
          <ac:spMkLst>
            <pc:docMk/>
            <pc:sldMk cId="897861343" sldId="271"/>
            <ac:spMk id="5" creationId="{062AABDF-40B5-4AFF-F9A7-DC66CDE211E6}"/>
          </ac:spMkLst>
        </pc:spChg>
        <pc:picChg chg="add mod">
          <ac:chgData name="Audília de Agrela Pita" userId="ba27596b-395a-458f-8a03-ba32ec5276f9" providerId="ADAL" clId="{829131AC-B848-4B0F-BC10-BD287236C9F6}" dt="2024-11-08T09:47:00.147" v="420" actId="1076"/>
          <ac:picMkLst>
            <pc:docMk/>
            <pc:sldMk cId="897861343" sldId="271"/>
            <ac:picMk id="4" creationId="{1BE3B374-9A47-0FBD-E846-BF03DF3BDDCD}"/>
          </ac:picMkLst>
        </pc:picChg>
      </pc:sldChg>
      <pc:sldChg chg="addSp delSp modSp add mod">
        <pc:chgData name="Audília de Agrela Pita" userId="ba27596b-395a-458f-8a03-ba32ec5276f9" providerId="ADAL" clId="{829131AC-B848-4B0F-BC10-BD287236C9F6}" dt="2024-11-08T09:47:46.890" v="426" actId="1076"/>
        <pc:sldMkLst>
          <pc:docMk/>
          <pc:sldMk cId="3890165449" sldId="272"/>
        </pc:sldMkLst>
        <pc:spChg chg="del">
          <ac:chgData name="Audília de Agrela Pita" userId="ba27596b-395a-458f-8a03-ba32ec5276f9" providerId="ADAL" clId="{829131AC-B848-4B0F-BC10-BD287236C9F6}" dt="2024-11-08T09:25:01.533" v="112"/>
          <ac:spMkLst>
            <pc:docMk/>
            <pc:sldMk cId="3890165449" sldId="272"/>
            <ac:spMk id="3" creationId="{82D3B24B-0899-FB09-95A7-83360125278D}"/>
          </ac:spMkLst>
        </pc:spChg>
        <pc:spChg chg="add mod">
          <ac:chgData name="Audília de Agrela Pita" userId="ba27596b-395a-458f-8a03-ba32ec5276f9" providerId="ADAL" clId="{829131AC-B848-4B0F-BC10-BD287236C9F6}" dt="2024-11-08T09:47:35.218" v="423"/>
          <ac:spMkLst>
            <pc:docMk/>
            <pc:sldMk cId="3890165449" sldId="272"/>
            <ac:spMk id="5" creationId="{B6770B02-1990-2C80-9BBF-7AC1A2FD5401}"/>
          </ac:spMkLst>
        </pc:spChg>
        <pc:picChg chg="add mod">
          <ac:chgData name="Audília de Agrela Pita" userId="ba27596b-395a-458f-8a03-ba32ec5276f9" providerId="ADAL" clId="{829131AC-B848-4B0F-BC10-BD287236C9F6}" dt="2024-11-08T09:47:46.890" v="426" actId="1076"/>
          <ac:picMkLst>
            <pc:docMk/>
            <pc:sldMk cId="3890165449" sldId="272"/>
            <ac:picMk id="4" creationId="{820DB74B-5879-A40B-8B0D-0F1AF9C9E4E5}"/>
          </ac:picMkLst>
        </pc:picChg>
      </pc:sldChg>
      <pc:sldChg chg="addSp delSp modSp add mod replId">
        <pc:chgData name="Audília de Agrela Pita" userId="ba27596b-395a-458f-8a03-ba32ec5276f9" providerId="ADAL" clId="{829131AC-B848-4B0F-BC10-BD287236C9F6}" dt="2024-11-08T09:47:57.154" v="428" actId="1440"/>
        <pc:sldMkLst>
          <pc:docMk/>
          <pc:sldMk cId="4174747046" sldId="273"/>
        </pc:sldMkLst>
        <pc:spChg chg="del">
          <ac:chgData name="Audília de Agrela Pita" userId="ba27596b-395a-458f-8a03-ba32ec5276f9" providerId="ADAL" clId="{829131AC-B848-4B0F-BC10-BD287236C9F6}" dt="2024-11-08T09:25:14.211" v="115"/>
          <ac:spMkLst>
            <pc:docMk/>
            <pc:sldMk cId="4174747046" sldId="273"/>
            <ac:spMk id="3" creationId="{2370E854-599C-036C-81E2-213126405525}"/>
          </ac:spMkLst>
        </pc:spChg>
        <pc:spChg chg="add mod">
          <ac:chgData name="Audília de Agrela Pita" userId="ba27596b-395a-458f-8a03-ba32ec5276f9" providerId="ADAL" clId="{829131AC-B848-4B0F-BC10-BD287236C9F6}" dt="2024-11-08T09:47:52.489" v="427"/>
          <ac:spMkLst>
            <pc:docMk/>
            <pc:sldMk cId="4174747046" sldId="273"/>
            <ac:spMk id="5" creationId="{27C79069-F1E9-1B3F-A93A-A274FEDDF695}"/>
          </ac:spMkLst>
        </pc:spChg>
        <pc:picChg chg="add mod">
          <ac:chgData name="Audília de Agrela Pita" userId="ba27596b-395a-458f-8a03-ba32ec5276f9" providerId="ADAL" clId="{829131AC-B848-4B0F-BC10-BD287236C9F6}" dt="2024-11-08T09:47:57.154" v="428" actId="1440"/>
          <ac:picMkLst>
            <pc:docMk/>
            <pc:sldMk cId="4174747046" sldId="273"/>
            <ac:picMk id="4" creationId="{756FCE12-B905-A4D9-7354-79EE54F44D46}"/>
          </ac:picMkLst>
        </pc:picChg>
      </pc:sldChg>
      <pc:sldChg chg="addSp delSp modSp add mod replId">
        <pc:chgData name="Audília de Agrela Pita" userId="ba27596b-395a-458f-8a03-ba32ec5276f9" providerId="ADAL" clId="{829131AC-B848-4B0F-BC10-BD287236C9F6}" dt="2024-11-08T10:38:58.013" v="935" actId="1440"/>
        <pc:sldMkLst>
          <pc:docMk/>
          <pc:sldMk cId="293087694" sldId="274"/>
        </pc:sldMkLst>
        <pc:spChg chg="del">
          <ac:chgData name="Audília de Agrela Pita" userId="ba27596b-395a-458f-8a03-ba32ec5276f9" providerId="ADAL" clId="{829131AC-B848-4B0F-BC10-BD287236C9F6}" dt="2024-11-08T09:25:23.477" v="118"/>
          <ac:spMkLst>
            <pc:docMk/>
            <pc:sldMk cId="293087694" sldId="274"/>
            <ac:spMk id="3" creationId="{F72A51A9-1797-ED9D-CC6C-607A219A0896}"/>
          </ac:spMkLst>
        </pc:spChg>
        <pc:spChg chg="add mod">
          <ac:chgData name="Audília de Agrela Pita" userId="ba27596b-395a-458f-8a03-ba32ec5276f9" providerId="ADAL" clId="{829131AC-B848-4B0F-BC10-BD287236C9F6}" dt="2024-11-08T09:48:47.511" v="448" actId="20577"/>
          <ac:spMkLst>
            <pc:docMk/>
            <pc:sldMk cId="293087694" sldId="274"/>
            <ac:spMk id="5" creationId="{E7055689-C3A1-B277-4FDE-4C48A9489999}"/>
          </ac:spMkLst>
        </pc:spChg>
        <pc:picChg chg="add mod">
          <ac:chgData name="Audília de Agrela Pita" userId="ba27596b-395a-458f-8a03-ba32ec5276f9" providerId="ADAL" clId="{829131AC-B848-4B0F-BC10-BD287236C9F6}" dt="2024-11-08T10:38:58.013" v="935" actId="1440"/>
          <ac:picMkLst>
            <pc:docMk/>
            <pc:sldMk cId="293087694" sldId="274"/>
            <ac:picMk id="4" creationId="{0D6C104A-CAF5-96B3-3D9F-9DA791AC0D2F}"/>
          </ac:picMkLst>
        </pc:picChg>
      </pc:sldChg>
      <pc:sldChg chg="add del replId">
        <pc:chgData name="Audília de Agrela Pita" userId="ba27596b-395a-458f-8a03-ba32ec5276f9" providerId="ADAL" clId="{829131AC-B848-4B0F-BC10-BD287236C9F6}" dt="2024-11-08T10:37:54.311" v="931" actId="47"/>
        <pc:sldMkLst>
          <pc:docMk/>
          <pc:sldMk cId="29187707" sldId="275"/>
        </pc:sldMkLst>
      </pc:sldChg>
      <pc:sldChg chg="add del">
        <pc:chgData name="Audília de Agrela Pita" userId="ba27596b-395a-458f-8a03-ba32ec5276f9" providerId="ADAL" clId="{829131AC-B848-4B0F-BC10-BD287236C9F6}" dt="2024-11-08T10:38:13.865" v="932" actId="47"/>
        <pc:sldMkLst>
          <pc:docMk/>
          <pc:sldMk cId="2221037395" sldId="276"/>
        </pc:sldMkLst>
      </pc:sldChg>
      <pc:sldChg chg="add del replId">
        <pc:chgData name="Audília de Agrela Pita" userId="ba27596b-395a-458f-8a03-ba32ec5276f9" providerId="ADAL" clId="{829131AC-B848-4B0F-BC10-BD287236C9F6}" dt="2024-11-08T10:38:17.007" v="933" actId="47"/>
        <pc:sldMkLst>
          <pc:docMk/>
          <pc:sldMk cId="3525019748" sldId="277"/>
        </pc:sldMkLst>
      </pc:sldChg>
      <pc:sldChg chg="add del replId">
        <pc:chgData name="Audília de Agrela Pita" userId="ba27596b-395a-458f-8a03-ba32ec5276f9" providerId="ADAL" clId="{829131AC-B848-4B0F-BC10-BD287236C9F6}" dt="2024-11-08T10:38:19.092" v="934" actId="47"/>
        <pc:sldMkLst>
          <pc:docMk/>
          <pc:sldMk cId="1773162564" sldId="278"/>
        </pc:sldMkLst>
      </pc:sldChg>
      <pc:sldChg chg="add del replId">
        <pc:chgData name="Audília de Agrela Pita" userId="ba27596b-395a-458f-8a03-ba32ec5276f9" providerId="ADAL" clId="{829131AC-B848-4B0F-BC10-BD287236C9F6}" dt="2024-11-08T10:40:39.531" v="936" actId="47"/>
        <pc:sldMkLst>
          <pc:docMk/>
          <pc:sldMk cId="2607587861" sldId="279"/>
        </pc:sldMkLst>
      </pc:sldChg>
      <pc:sldChg chg="addSp delSp modSp add mod">
        <pc:chgData name="Audília de Agrela Pita" userId="ba27596b-395a-458f-8a03-ba32ec5276f9" providerId="ADAL" clId="{829131AC-B848-4B0F-BC10-BD287236C9F6}" dt="2024-11-08T09:36:52.498" v="186" actId="1076"/>
        <pc:sldMkLst>
          <pc:docMk/>
          <pc:sldMk cId="309503712" sldId="280"/>
        </pc:sldMkLst>
        <pc:spChg chg="del">
          <ac:chgData name="Audília de Agrela Pita" userId="ba27596b-395a-458f-8a03-ba32ec5276f9" providerId="ADAL" clId="{829131AC-B848-4B0F-BC10-BD287236C9F6}" dt="2024-11-08T09:26:46.297" v="133"/>
          <ac:spMkLst>
            <pc:docMk/>
            <pc:sldMk cId="309503712" sldId="280"/>
            <ac:spMk id="3" creationId="{BD793E93-61E7-E472-0419-37CF30731909}"/>
          </ac:spMkLst>
        </pc:spChg>
        <pc:picChg chg="add mod">
          <ac:chgData name="Audília de Agrela Pita" userId="ba27596b-395a-458f-8a03-ba32ec5276f9" providerId="ADAL" clId="{829131AC-B848-4B0F-BC10-BD287236C9F6}" dt="2024-11-08T09:36:52.498" v="186" actId="1076"/>
          <ac:picMkLst>
            <pc:docMk/>
            <pc:sldMk cId="309503712" sldId="280"/>
            <ac:picMk id="4" creationId="{F9652382-7770-041B-383E-004003243262}"/>
          </ac:picMkLst>
        </pc:picChg>
      </pc:sldChg>
      <pc:sldChg chg="addSp delSp modSp add mod">
        <pc:chgData name="Audília de Agrela Pita" userId="ba27596b-395a-458f-8a03-ba32ec5276f9" providerId="ADAL" clId="{829131AC-B848-4B0F-BC10-BD287236C9F6}" dt="2024-11-08T09:40:16.961" v="265" actId="1076"/>
        <pc:sldMkLst>
          <pc:docMk/>
          <pc:sldMk cId="1172697144" sldId="281"/>
        </pc:sldMkLst>
        <pc:spChg chg="add del mod">
          <ac:chgData name="Audília de Agrela Pita" userId="ba27596b-395a-458f-8a03-ba32ec5276f9" providerId="ADAL" clId="{829131AC-B848-4B0F-BC10-BD287236C9F6}" dt="2024-11-08T09:26:06.217" v="125"/>
          <ac:spMkLst>
            <pc:docMk/>
            <pc:sldMk cId="1172697144" sldId="281"/>
            <ac:spMk id="3" creationId="{E4C81CDC-17F2-94DD-D09F-389D6F9152FF}"/>
          </ac:spMkLst>
        </pc:spChg>
        <pc:spChg chg="add mod">
          <ac:chgData name="Audília de Agrela Pita" userId="ba27596b-395a-458f-8a03-ba32ec5276f9" providerId="ADAL" clId="{829131AC-B848-4B0F-BC10-BD287236C9F6}" dt="2024-11-08T09:40:14.407" v="264" actId="1076"/>
          <ac:spMkLst>
            <pc:docMk/>
            <pc:sldMk cId="1172697144" sldId="281"/>
            <ac:spMk id="7" creationId="{B6D82C1F-D5BB-A26E-C665-EBAD046105F0}"/>
          </ac:spMkLst>
        </pc:spChg>
        <pc:graphicFrameChg chg="del mod">
          <ac:chgData name="Audília de Agrela Pita" userId="ba27596b-395a-458f-8a03-ba32ec5276f9" providerId="ADAL" clId="{829131AC-B848-4B0F-BC10-BD287236C9F6}" dt="2024-11-08T09:26:04.352" v="124" actId="478"/>
          <ac:graphicFrameMkLst>
            <pc:docMk/>
            <pc:sldMk cId="1172697144" sldId="281"/>
            <ac:graphicFrameMk id="5" creationId="{EE4A4E7B-AE50-6FBE-1356-8B72F4209ABE}"/>
          </ac:graphicFrameMkLst>
        </pc:graphicFrameChg>
        <pc:picChg chg="add mod">
          <ac:chgData name="Audília de Agrela Pita" userId="ba27596b-395a-458f-8a03-ba32ec5276f9" providerId="ADAL" clId="{829131AC-B848-4B0F-BC10-BD287236C9F6}" dt="2024-11-08T09:40:16.961" v="265" actId="1076"/>
          <ac:picMkLst>
            <pc:docMk/>
            <pc:sldMk cId="1172697144" sldId="281"/>
            <ac:picMk id="6" creationId="{A830B18B-A981-1A74-70EF-598C18F12238}"/>
          </ac:picMkLst>
        </pc:picChg>
      </pc:sldChg>
      <pc:sldChg chg="addSp delSp modSp add mod">
        <pc:chgData name="Audília de Agrela Pita" userId="ba27596b-395a-458f-8a03-ba32ec5276f9" providerId="ADAL" clId="{829131AC-B848-4B0F-BC10-BD287236C9F6}" dt="2024-11-08T09:37:05.326" v="189" actId="1440"/>
        <pc:sldMkLst>
          <pc:docMk/>
          <pc:sldMk cId="939558037" sldId="282"/>
        </pc:sldMkLst>
        <pc:spChg chg="del">
          <ac:chgData name="Audília de Agrela Pita" userId="ba27596b-395a-458f-8a03-ba32ec5276f9" providerId="ADAL" clId="{829131AC-B848-4B0F-BC10-BD287236C9F6}" dt="2024-11-08T09:26:57.842" v="135"/>
          <ac:spMkLst>
            <pc:docMk/>
            <pc:sldMk cId="939558037" sldId="282"/>
            <ac:spMk id="3" creationId="{A3BCC8DA-2656-46F2-BD7C-E1B7A884BCC1}"/>
          </ac:spMkLst>
        </pc:spChg>
        <pc:picChg chg="add mod">
          <ac:chgData name="Audília de Agrela Pita" userId="ba27596b-395a-458f-8a03-ba32ec5276f9" providerId="ADAL" clId="{829131AC-B848-4B0F-BC10-BD287236C9F6}" dt="2024-11-08T09:37:05.326" v="189" actId="1440"/>
          <ac:picMkLst>
            <pc:docMk/>
            <pc:sldMk cId="939558037" sldId="282"/>
            <ac:picMk id="4" creationId="{527AA359-C47B-30B9-460D-93B37E7E9CC0}"/>
          </ac:picMkLst>
        </pc:picChg>
      </pc:sldChg>
      <pc:sldChg chg="addSp delSp modSp add mod">
        <pc:chgData name="Audília de Agrela Pita" userId="ba27596b-395a-458f-8a03-ba32ec5276f9" providerId="ADAL" clId="{829131AC-B848-4B0F-BC10-BD287236C9F6}" dt="2024-11-08T10:34:11.843" v="923" actId="164"/>
        <pc:sldMkLst>
          <pc:docMk/>
          <pc:sldMk cId="4184165483" sldId="283"/>
        </pc:sldMkLst>
        <pc:spChg chg="del">
          <ac:chgData name="Audília de Agrela Pita" userId="ba27596b-395a-458f-8a03-ba32ec5276f9" providerId="ADAL" clId="{829131AC-B848-4B0F-BC10-BD287236C9F6}" dt="2024-11-08T09:27:15.193" v="137"/>
          <ac:spMkLst>
            <pc:docMk/>
            <pc:sldMk cId="4184165483" sldId="283"/>
            <ac:spMk id="3" creationId="{5D4D85DD-10B7-BCEA-4150-F6439A2A9DDA}"/>
          </ac:spMkLst>
        </pc:spChg>
        <pc:spChg chg="add mod">
          <ac:chgData name="Audília de Agrela Pita" userId="ba27596b-395a-458f-8a03-ba32ec5276f9" providerId="ADAL" clId="{829131AC-B848-4B0F-BC10-BD287236C9F6}" dt="2024-11-08T09:56:48.163" v="451" actId="1076"/>
          <ac:spMkLst>
            <pc:docMk/>
            <pc:sldMk cId="4184165483" sldId="283"/>
            <ac:spMk id="5" creationId="{E945FE18-6EDD-D964-AF79-2046A888B7A2}"/>
          </ac:spMkLst>
        </pc:spChg>
        <pc:spChg chg="add del mod">
          <ac:chgData name="Audília de Agrela Pita" userId="ba27596b-395a-458f-8a03-ba32ec5276f9" providerId="ADAL" clId="{829131AC-B848-4B0F-BC10-BD287236C9F6}" dt="2024-11-08T09:57:54.883" v="465"/>
          <ac:spMkLst>
            <pc:docMk/>
            <pc:sldMk cId="4184165483" sldId="283"/>
            <ac:spMk id="6" creationId="{74F1B31D-B1D3-3D5C-DCF9-629BA2AFB266}"/>
          </ac:spMkLst>
        </pc:spChg>
        <pc:spChg chg="add mod">
          <ac:chgData name="Audília de Agrela Pita" userId="ba27596b-395a-458f-8a03-ba32ec5276f9" providerId="ADAL" clId="{829131AC-B848-4B0F-BC10-BD287236C9F6}" dt="2024-11-08T10:19:59.142" v="785" actId="164"/>
          <ac:spMkLst>
            <pc:docMk/>
            <pc:sldMk cId="4184165483" sldId="283"/>
            <ac:spMk id="7" creationId="{96F4558A-9C8B-1B69-BE7D-7930E8E52CA3}"/>
          </ac:spMkLst>
        </pc:spChg>
        <pc:spChg chg="add del mod">
          <ac:chgData name="Audília de Agrela Pita" userId="ba27596b-395a-458f-8a03-ba32ec5276f9" providerId="ADAL" clId="{829131AC-B848-4B0F-BC10-BD287236C9F6}" dt="2024-11-08T09:57:54.869" v="463" actId="478"/>
          <ac:spMkLst>
            <pc:docMk/>
            <pc:sldMk cId="4184165483" sldId="283"/>
            <ac:spMk id="8" creationId="{FDB2B655-02D8-03BE-A2AE-F62FFEDF54C9}"/>
          </ac:spMkLst>
        </pc:spChg>
        <pc:spChg chg="add mod">
          <ac:chgData name="Audília de Agrela Pita" userId="ba27596b-395a-458f-8a03-ba32ec5276f9" providerId="ADAL" clId="{829131AC-B848-4B0F-BC10-BD287236C9F6}" dt="2024-11-08T10:19:59.142" v="785" actId="164"/>
          <ac:spMkLst>
            <pc:docMk/>
            <pc:sldMk cId="4184165483" sldId="283"/>
            <ac:spMk id="9" creationId="{3E361119-8F21-FE37-33D3-B12583E9AE33}"/>
          </ac:spMkLst>
        </pc:spChg>
        <pc:spChg chg="add mod">
          <ac:chgData name="Audília de Agrela Pita" userId="ba27596b-395a-458f-8a03-ba32ec5276f9" providerId="ADAL" clId="{829131AC-B848-4B0F-BC10-BD287236C9F6}" dt="2024-11-08T10:19:59.142" v="785" actId="164"/>
          <ac:spMkLst>
            <pc:docMk/>
            <pc:sldMk cId="4184165483" sldId="283"/>
            <ac:spMk id="10" creationId="{D9A88491-D182-55A8-93D1-76C4B48A94D0}"/>
          </ac:spMkLst>
        </pc:spChg>
        <pc:spChg chg="add mod">
          <ac:chgData name="Audília de Agrela Pita" userId="ba27596b-395a-458f-8a03-ba32ec5276f9" providerId="ADAL" clId="{829131AC-B848-4B0F-BC10-BD287236C9F6}" dt="2024-11-08T10:19:59.142" v="785" actId="164"/>
          <ac:spMkLst>
            <pc:docMk/>
            <pc:sldMk cId="4184165483" sldId="283"/>
            <ac:spMk id="11" creationId="{511DD7C8-BDC4-00D0-BBA6-FA042E0BF24B}"/>
          </ac:spMkLst>
        </pc:spChg>
        <pc:spChg chg="add mod">
          <ac:chgData name="Audília de Agrela Pita" userId="ba27596b-395a-458f-8a03-ba32ec5276f9" providerId="ADAL" clId="{829131AC-B848-4B0F-BC10-BD287236C9F6}" dt="2024-11-08T10:19:59.142" v="785" actId="164"/>
          <ac:spMkLst>
            <pc:docMk/>
            <pc:sldMk cId="4184165483" sldId="283"/>
            <ac:spMk id="12" creationId="{1C432663-B44E-7258-F36D-15F965AB8853}"/>
          </ac:spMkLst>
        </pc:spChg>
        <pc:spChg chg="add mod">
          <ac:chgData name="Audília de Agrela Pita" userId="ba27596b-395a-458f-8a03-ba32ec5276f9" providerId="ADAL" clId="{829131AC-B848-4B0F-BC10-BD287236C9F6}" dt="2024-11-08T10:19:59.142" v="785" actId="164"/>
          <ac:spMkLst>
            <pc:docMk/>
            <pc:sldMk cId="4184165483" sldId="283"/>
            <ac:spMk id="13" creationId="{8E77E7C3-B1C5-67D7-BBB7-19B21981823F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14" creationId="{3B64893E-CCBE-263B-3B0C-4493BBCB4F02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15" creationId="{95EEBEF3-35DC-5BC2-ADC7-35738853C08D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16" creationId="{5FE38724-AA6D-7661-9456-2F8828FFB2C8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17" creationId="{D0E5DE4C-BB46-B91F-C532-DFC0CAB25CE7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18" creationId="{2D9C5228-A653-2BA7-44C4-C98625AEE28F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19" creationId="{205686CC-1BD6-416C-C7DB-7525E122F13F}"/>
          </ac:spMkLst>
        </pc:spChg>
        <pc:spChg chg="add mod">
          <ac:chgData name="Audília de Agrela Pita" userId="ba27596b-395a-458f-8a03-ba32ec5276f9" providerId="ADAL" clId="{829131AC-B848-4B0F-BC10-BD287236C9F6}" dt="2024-11-08T10:21:52.128" v="791" actId="1076"/>
          <ac:spMkLst>
            <pc:docMk/>
            <pc:sldMk cId="4184165483" sldId="283"/>
            <ac:spMk id="20" creationId="{5999B2A4-B6FA-4CCE-2E94-642D5FB2D989}"/>
          </ac:spMkLst>
        </pc:spChg>
        <pc:spChg chg="add mod">
          <ac:chgData name="Audília de Agrela Pita" userId="ba27596b-395a-458f-8a03-ba32ec5276f9" providerId="ADAL" clId="{829131AC-B848-4B0F-BC10-BD287236C9F6}" dt="2024-11-08T10:19:59.142" v="785" actId="164"/>
          <ac:spMkLst>
            <pc:docMk/>
            <pc:sldMk cId="4184165483" sldId="283"/>
            <ac:spMk id="21" creationId="{2CA0D9AC-E025-4E9F-35B3-68ACCD001CE5}"/>
          </ac:spMkLst>
        </pc:spChg>
        <pc:spChg chg="add mod">
          <ac:chgData name="Audília de Agrela Pita" userId="ba27596b-395a-458f-8a03-ba32ec5276f9" providerId="ADAL" clId="{829131AC-B848-4B0F-BC10-BD287236C9F6}" dt="2024-11-08T10:21:55.308" v="792" actId="1076"/>
          <ac:spMkLst>
            <pc:docMk/>
            <pc:sldMk cId="4184165483" sldId="283"/>
            <ac:spMk id="22" creationId="{0342B731-6D91-AC5B-A6E5-79FEC2CE4C7B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24" creationId="{33F7F5A9-3AF3-9339-5F4F-B1B9190BB804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25" creationId="{3E3128D0-8697-2D23-F27B-53EED14F2CBA}"/>
          </ac:spMkLst>
        </pc:spChg>
        <pc:spChg chg="add del mod">
          <ac:chgData name="Audília de Agrela Pita" userId="ba27596b-395a-458f-8a03-ba32ec5276f9" providerId="ADAL" clId="{829131AC-B848-4B0F-BC10-BD287236C9F6}" dt="2024-11-08T10:25:11.214" v="845" actId="478"/>
          <ac:spMkLst>
            <pc:docMk/>
            <pc:sldMk cId="4184165483" sldId="283"/>
            <ac:spMk id="26" creationId="{4DA3B5F0-BEA4-86C0-D511-516A9B332D7D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27" creationId="{16B40FDB-4861-DE88-0371-B7004B417C45}"/>
          </ac:spMkLst>
        </pc:spChg>
        <pc:spChg chg="add mod">
          <ac:chgData name="Audília de Agrela Pita" userId="ba27596b-395a-458f-8a03-ba32ec5276f9" providerId="ADAL" clId="{829131AC-B848-4B0F-BC10-BD287236C9F6}" dt="2024-11-08T10:34:11.843" v="923" actId="164"/>
          <ac:spMkLst>
            <pc:docMk/>
            <pc:sldMk cId="4184165483" sldId="283"/>
            <ac:spMk id="28" creationId="{52A7C800-45BE-4874-B91E-D5861178FC7F}"/>
          </ac:spMkLst>
        </pc:spChg>
        <pc:grpChg chg="add mod">
          <ac:chgData name="Audília de Agrela Pita" userId="ba27596b-395a-458f-8a03-ba32ec5276f9" providerId="ADAL" clId="{829131AC-B848-4B0F-BC10-BD287236C9F6}" dt="2024-11-08T10:21:32.811" v="789" actId="14100"/>
          <ac:grpSpMkLst>
            <pc:docMk/>
            <pc:sldMk cId="4184165483" sldId="283"/>
            <ac:grpSpMk id="23" creationId="{6FD7B858-A79A-DBB1-9FA6-74EDD37485C6}"/>
          </ac:grpSpMkLst>
        </pc:grpChg>
        <pc:grpChg chg="add mod">
          <ac:chgData name="Audília de Agrela Pita" userId="ba27596b-395a-458f-8a03-ba32ec5276f9" providerId="ADAL" clId="{829131AC-B848-4B0F-BC10-BD287236C9F6}" dt="2024-11-08T10:34:11.843" v="923" actId="164"/>
          <ac:grpSpMkLst>
            <pc:docMk/>
            <pc:sldMk cId="4184165483" sldId="283"/>
            <ac:grpSpMk id="29" creationId="{6ACDC10B-73EF-8578-5F18-ABE9CBBA3A12}"/>
          </ac:grpSpMkLst>
        </pc:grpChg>
        <pc:picChg chg="add mod">
          <ac:chgData name="Audília de Agrela Pita" userId="ba27596b-395a-458f-8a03-ba32ec5276f9" providerId="ADAL" clId="{829131AC-B848-4B0F-BC10-BD287236C9F6}" dt="2024-11-08T10:21:43.642" v="790" actId="14100"/>
          <ac:picMkLst>
            <pc:docMk/>
            <pc:sldMk cId="4184165483" sldId="283"/>
            <ac:picMk id="4" creationId="{AD2D2FE5-5206-4C34-566E-9DB216BA72A3}"/>
          </ac:picMkLst>
        </pc:picChg>
      </pc:sldChg>
      <pc:sldChg chg="addSp delSp modSp new mod">
        <pc:chgData name="Audília de Agrela Pita" userId="ba27596b-395a-458f-8a03-ba32ec5276f9" providerId="ADAL" clId="{829131AC-B848-4B0F-BC10-BD287236C9F6}" dt="2024-11-08T09:44:11.051" v="371" actId="255"/>
        <pc:sldMkLst>
          <pc:docMk/>
          <pc:sldMk cId="1556262066" sldId="284"/>
        </pc:sldMkLst>
        <pc:spChg chg="del">
          <ac:chgData name="Audília de Agrela Pita" userId="ba27596b-395a-458f-8a03-ba32ec5276f9" providerId="ADAL" clId="{829131AC-B848-4B0F-BC10-BD287236C9F6}" dt="2024-11-08T09:40:29.389" v="266" actId="478"/>
          <ac:spMkLst>
            <pc:docMk/>
            <pc:sldMk cId="1556262066" sldId="284"/>
            <ac:spMk id="2" creationId="{C838B1A0-D0EE-1A52-655C-3DD748EB94E2}"/>
          </ac:spMkLst>
        </pc:spChg>
        <pc:spChg chg="del">
          <ac:chgData name="Audília de Agrela Pita" userId="ba27596b-395a-458f-8a03-ba32ec5276f9" providerId="ADAL" clId="{829131AC-B848-4B0F-BC10-BD287236C9F6}" dt="2024-11-08T09:27:47.130" v="143"/>
          <ac:spMkLst>
            <pc:docMk/>
            <pc:sldMk cId="1556262066" sldId="284"/>
            <ac:spMk id="3" creationId="{FD91C5FA-7014-22BA-A146-D88728D579DB}"/>
          </ac:spMkLst>
        </pc:spChg>
        <pc:spChg chg="add mod">
          <ac:chgData name="Audília de Agrela Pita" userId="ba27596b-395a-458f-8a03-ba32ec5276f9" providerId="ADAL" clId="{829131AC-B848-4B0F-BC10-BD287236C9F6}" dt="2024-11-08T09:44:11.051" v="371" actId="255"/>
          <ac:spMkLst>
            <pc:docMk/>
            <pc:sldMk cId="1556262066" sldId="284"/>
            <ac:spMk id="6" creationId="{331675B2-FCB7-26ED-9D0B-63357919BD40}"/>
          </ac:spMkLst>
        </pc:spChg>
        <pc:picChg chg="add mod">
          <ac:chgData name="Audília de Agrela Pita" userId="ba27596b-395a-458f-8a03-ba32ec5276f9" providerId="ADAL" clId="{829131AC-B848-4B0F-BC10-BD287236C9F6}" dt="2024-11-08T09:41:42.262" v="315" actId="1076"/>
          <ac:picMkLst>
            <pc:docMk/>
            <pc:sldMk cId="1556262066" sldId="284"/>
            <ac:picMk id="5" creationId="{ABAD3DA4-E5D5-A473-B093-0213B5F66834}"/>
          </ac:picMkLst>
        </pc:picChg>
      </pc:sldChg>
      <pc:sldChg chg="addSp delSp modSp add mod">
        <pc:chgData name="Audília de Agrela Pita" userId="ba27596b-395a-458f-8a03-ba32ec5276f9" providerId="ADAL" clId="{829131AC-B848-4B0F-BC10-BD287236C9F6}" dt="2024-11-08T09:44:47.609" v="381" actId="1076"/>
        <pc:sldMkLst>
          <pc:docMk/>
          <pc:sldMk cId="3006109270" sldId="285"/>
        </pc:sldMkLst>
        <pc:spChg chg="del">
          <ac:chgData name="Audília de Agrela Pita" userId="ba27596b-395a-458f-8a03-ba32ec5276f9" providerId="ADAL" clId="{829131AC-B848-4B0F-BC10-BD287236C9F6}" dt="2024-11-08T09:41:55.956" v="316" actId="478"/>
          <ac:spMkLst>
            <pc:docMk/>
            <pc:sldMk cId="3006109270" sldId="285"/>
            <ac:spMk id="2" creationId="{83517142-827F-7EB6-412A-3F2BC6AD3B60}"/>
          </ac:spMkLst>
        </pc:spChg>
        <pc:spChg chg="del">
          <ac:chgData name="Audília de Agrela Pita" userId="ba27596b-395a-458f-8a03-ba32ec5276f9" providerId="ADAL" clId="{829131AC-B848-4B0F-BC10-BD287236C9F6}" dt="2024-11-08T09:27:56.810" v="146"/>
          <ac:spMkLst>
            <pc:docMk/>
            <pc:sldMk cId="3006109270" sldId="285"/>
            <ac:spMk id="3" creationId="{C122339E-D0F2-80ED-58C9-09F40EDDAAED}"/>
          </ac:spMkLst>
        </pc:spChg>
        <pc:spChg chg="add mod">
          <ac:chgData name="Audília de Agrela Pita" userId="ba27596b-395a-458f-8a03-ba32ec5276f9" providerId="ADAL" clId="{829131AC-B848-4B0F-BC10-BD287236C9F6}" dt="2024-11-08T09:44:47.609" v="381" actId="1076"/>
          <ac:spMkLst>
            <pc:docMk/>
            <pc:sldMk cId="3006109270" sldId="285"/>
            <ac:spMk id="6" creationId="{E37AB6E5-FE1F-63C9-0CE2-ECB0E2F12C99}"/>
          </ac:spMkLst>
        </pc:spChg>
        <pc:picChg chg="add mod">
          <ac:chgData name="Audília de Agrela Pita" userId="ba27596b-395a-458f-8a03-ba32ec5276f9" providerId="ADAL" clId="{829131AC-B848-4B0F-BC10-BD287236C9F6}" dt="2024-11-08T09:44:30.970" v="376" actId="1440"/>
          <ac:picMkLst>
            <pc:docMk/>
            <pc:sldMk cId="3006109270" sldId="285"/>
            <ac:picMk id="5" creationId="{A393159E-6301-6FD1-F14C-B943DE501B94}"/>
          </ac:picMkLst>
        </pc:picChg>
      </pc:sldChg>
      <pc:sldChg chg="delSp add del mod ord">
        <pc:chgData name="Audília de Agrela Pita" userId="ba27596b-395a-458f-8a03-ba32ec5276f9" providerId="ADAL" clId="{829131AC-B848-4B0F-BC10-BD287236C9F6}" dt="2024-11-08T10:37:46.512" v="930" actId="47"/>
        <pc:sldMkLst>
          <pc:docMk/>
          <pc:sldMk cId="931632864" sldId="286"/>
        </pc:sldMkLst>
        <pc:spChg chg="del">
          <ac:chgData name="Audília de Agrela Pita" userId="ba27596b-395a-458f-8a03-ba32ec5276f9" providerId="ADAL" clId="{829131AC-B848-4B0F-BC10-BD287236C9F6}" dt="2024-11-08T09:44:59.258" v="382" actId="478"/>
          <ac:spMkLst>
            <pc:docMk/>
            <pc:sldMk cId="931632864" sldId="286"/>
            <ac:spMk id="2" creationId="{E3805FF8-89F4-E7F6-B1B8-43666B71D9BB}"/>
          </ac:spMkLst>
        </pc:spChg>
      </pc:sldChg>
      <pc:sldChg chg="addSp delSp modSp new mod">
        <pc:chgData name="Audília de Agrela Pita" userId="ba27596b-395a-458f-8a03-ba32ec5276f9" providerId="ADAL" clId="{829131AC-B848-4B0F-BC10-BD287236C9F6}" dt="2024-11-08T09:39:25.911" v="257" actId="14100"/>
        <pc:sldMkLst>
          <pc:docMk/>
          <pc:sldMk cId="475516480" sldId="287"/>
        </pc:sldMkLst>
        <pc:spChg chg="del">
          <ac:chgData name="Audília de Agrela Pita" userId="ba27596b-395a-458f-8a03-ba32ec5276f9" providerId="ADAL" clId="{829131AC-B848-4B0F-BC10-BD287236C9F6}" dt="2024-11-08T09:38:27.750" v="215" actId="478"/>
          <ac:spMkLst>
            <pc:docMk/>
            <pc:sldMk cId="475516480" sldId="287"/>
            <ac:spMk id="2" creationId="{1A7E841D-2C69-AB98-0484-FF074E38B949}"/>
          </ac:spMkLst>
        </pc:spChg>
        <pc:spChg chg="del">
          <ac:chgData name="Audília de Agrela Pita" userId="ba27596b-395a-458f-8a03-ba32ec5276f9" providerId="ADAL" clId="{829131AC-B848-4B0F-BC10-BD287236C9F6}" dt="2024-11-08T09:28:36.732" v="150"/>
          <ac:spMkLst>
            <pc:docMk/>
            <pc:sldMk cId="475516480" sldId="287"/>
            <ac:spMk id="3" creationId="{BD20C9BD-2EA9-11B0-76C1-DE8470CF600B}"/>
          </ac:spMkLst>
        </pc:spChg>
        <pc:spChg chg="add mod">
          <ac:chgData name="Audília de Agrela Pita" userId="ba27596b-395a-458f-8a03-ba32ec5276f9" providerId="ADAL" clId="{829131AC-B848-4B0F-BC10-BD287236C9F6}" dt="2024-11-08T09:39:25.911" v="257" actId="14100"/>
          <ac:spMkLst>
            <pc:docMk/>
            <pc:sldMk cId="475516480" sldId="287"/>
            <ac:spMk id="6" creationId="{11927E51-DCA6-8FC3-5D31-991B1D08E86D}"/>
          </ac:spMkLst>
        </pc:spChg>
        <pc:picChg chg="add mod">
          <ac:chgData name="Audília de Agrela Pita" userId="ba27596b-395a-458f-8a03-ba32ec5276f9" providerId="ADAL" clId="{829131AC-B848-4B0F-BC10-BD287236C9F6}" dt="2024-11-08T09:38:43.990" v="219" actId="1440"/>
          <ac:picMkLst>
            <pc:docMk/>
            <pc:sldMk cId="475516480" sldId="287"/>
            <ac:picMk id="5" creationId="{52E19234-A5AC-B278-2A4E-31F05ECA3E1A}"/>
          </ac:picMkLst>
        </pc:picChg>
      </pc:sldChg>
      <pc:sldMasterChg chg="addSp delSp modSp mod">
        <pc:chgData name="Audília de Agrela Pita" userId="ba27596b-395a-458f-8a03-ba32ec5276f9" providerId="ADAL" clId="{829131AC-B848-4B0F-BC10-BD287236C9F6}" dt="2024-11-07T15:22:09.801" v="3" actId="1076"/>
        <pc:sldMasterMkLst>
          <pc:docMk/>
          <pc:sldMasterMk cId="3811577630" sldId="2147483673"/>
        </pc:sldMasterMkLst>
        <pc:spChg chg="del">
          <ac:chgData name="Audília de Agrela Pita" userId="ba27596b-395a-458f-8a03-ba32ec5276f9" providerId="ADAL" clId="{829131AC-B848-4B0F-BC10-BD287236C9F6}" dt="2024-11-07T15:22:00.909" v="2" actId="478"/>
          <ac:spMkLst>
            <pc:docMk/>
            <pc:sldMasterMk cId="3811577630" sldId="2147483673"/>
            <ac:spMk id="2" creationId="{00000000-0000-0000-0000-000000000000}"/>
          </ac:spMkLst>
        </pc:spChg>
        <pc:spChg chg="add mod">
          <ac:chgData name="Audília de Agrela Pita" userId="ba27596b-395a-458f-8a03-ba32ec5276f9" providerId="ADAL" clId="{829131AC-B848-4B0F-BC10-BD287236C9F6}" dt="2024-11-07T15:22:09.801" v="3" actId="1076"/>
          <ac:spMkLst>
            <pc:docMk/>
            <pc:sldMasterMk cId="3811577630" sldId="2147483673"/>
            <ac:spMk id="18" creationId="{EB03EDFC-3703-FA3C-3CC4-849A77F92AA7}"/>
          </ac:spMkLst>
        </pc:spChg>
      </pc:sldMasterChg>
    </pc:docChg>
  </pc:docChgLst>
  <pc:docChgLst>
    <pc:chgData name="Audília de Agrela Pita" userId="ba27596b-395a-458f-8a03-ba32ec5276f9" providerId="ADAL" clId="{7763D55C-36FC-4C40-88F8-615C843B7F84}"/>
    <pc:docChg chg="custSel addSld modSld sldOrd">
      <pc:chgData name="Audília de Agrela Pita" userId="ba27596b-395a-458f-8a03-ba32ec5276f9" providerId="ADAL" clId="{7763D55C-36FC-4C40-88F8-615C843B7F84}" dt="2024-11-27T15:01:11.086" v="296"/>
      <pc:docMkLst>
        <pc:docMk/>
      </pc:docMkLst>
      <pc:sldChg chg="ord">
        <pc:chgData name="Audília de Agrela Pita" userId="ba27596b-395a-458f-8a03-ba32ec5276f9" providerId="ADAL" clId="{7763D55C-36FC-4C40-88F8-615C843B7F84}" dt="2024-11-27T14:45:32.284" v="143"/>
        <pc:sldMkLst>
          <pc:docMk/>
          <pc:sldMk cId="1590768052" sldId="266"/>
        </pc:sldMkLst>
      </pc:sldChg>
      <pc:sldChg chg="ord">
        <pc:chgData name="Audília de Agrela Pita" userId="ba27596b-395a-458f-8a03-ba32ec5276f9" providerId="ADAL" clId="{7763D55C-36FC-4C40-88F8-615C843B7F84}" dt="2024-11-27T14:45:32.284" v="143"/>
        <pc:sldMkLst>
          <pc:docMk/>
          <pc:sldMk cId="1772304220" sldId="269"/>
        </pc:sldMkLst>
      </pc:sldChg>
      <pc:sldChg chg="ord">
        <pc:chgData name="Audília de Agrela Pita" userId="ba27596b-395a-458f-8a03-ba32ec5276f9" providerId="ADAL" clId="{7763D55C-36FC-4C40-88F8-615C843B7F84}" dt="2024-11-27T14:45:32.284" v="143"/>
        <pc:sldMkLst>
          <pc:docMk/>
          <pc:sldMk cId="1992682112" sldId="270"/>
        </pc:sldMkLst>
      </pc:sldChg>
      <pc:sldChg chg="ord">
        <pc:chgData name="Audília de Agrela Pita" userId="ba27596b-395a-458f-8a03-ba32ec5276f9" providerId="ADAL" clId="{7763D55C-36FC-4C40-88F8-615C843B7F84}" dt="2024-11-27T14:45:32.284" v="143"/>
        <pc:sldMkLst>
          <pc:docMk/>
          <pc:sldMk cId="897861343" sldId="271"/>
        </pc:sldMkLst>
      </pc:sldChg>
      <pc:sldChg chg="ord">
        <pc:chgData name="Audília de Agrela Pita" userId="ba27596b-395a-458f-8a03-ba32ec5276f9" providerId="ADAL" clId="{7763D55C-36FC-4C40-88F8-615C843B7F84}" dt="2024-11-27T14:45:32.284" v="143"/>
        <pc:sldMkLst>
          <pc:docMk/>
          <pc:sldMk cId="3890165449" sldId="272"/>
        </pc:sldMkLst>
      </pc:sldChg>
      <pc:sldChg chg="ord">
        <pc:chgData name="Audília de Agrela Pita" userId="ba27596b-395a-458f-8a03-ba32ec5276f9" providerId="ADAL" clId="{7763D55C-36FC-4C40-88F8-615C843B7F84}" dt="2024-11-27T14:45:32.284" v="143"/>
        <pc:sldMkLst>
          <pc:docMk/>
          <pc:sldMk cId="4174747046" sldId="273"/>
        </pc:sldMkLst>
      </pc:sldChg>
      <pc:sldChg chg="ord">
        <pc:chgData name="Audília de Agrela Pita" userId="ba27596b-395a-458f-8a03-ba32ec5276f9" providerId="ADAL" clId="{7763D55C-36FC-4C40-88F8-615C843B7F84}" dt="2024-11-27T14:45:32.284" v="143"/>
        <pc:sldMkLst>
          <pc:docMk/>
          <pc:sldMk cId="293087694" sldId="274"/>
        </pc:sldMkLst>
      </pc:sldChg>
      <pc:sldChg chg="ord">
        <pc:chgData name="Audília de Agrela Pita" userId="ba27596b-395a-458f-8a03-ba32ec5276f9" providerId="ADAL" clId="{7763D55C-36FC-4C40-88F8-615C843B7F84}" dt="2024-11-27T14:41:50.699" v="139"/>
        <pc:sldMkLst>
          <pc:docMk/>
          <pc:sldMk cId="939558037" sldId="282"/>
        </pc:sldMkLst>
      </pc:sldChg>
      <pc:sldChg chg="modSp mod ord">
        <pc:chgData name="Audília de Agrela Pita" userId="ba27596b-395a-458f-8a03-ba32ec5276f9" providerId="ADAL" clId="{7763D55C-36FC-4C40-88F8-615C843B7F84}" dt="2024-11-27T14:47:05.944" v="150" actId="1076"/>
        <pc:sldMkLst>
          <pc:docMk/>
          <pc:sldMk cId="4184165483" sldId="283"/>
        </pc:sldMkLst>
        <pc:spChg chg="mod">
          <ac:chgData name="Audília de Agrela Pita" userId="ba27596b-395a-458f-8a03-ba32ec5276f9" providerId="ADAL" clId="{7763D55C-36FC-4C40-88F8-615C843B7F84}" dt="2024-11-27T14:41:16.699" v="120" actId="20577"/>
          <ac:spMkLst>
            <pc:docMk/>
            <pc:sldMk cId="4184165483" sldId="283"/>
            <ac:spMk id="15" creationId="{95EEBEF3-35DC-5BC2-ADC7-35738853C08D}"/>
          </ac:spMkLst>
        </pc:spChg>
        <pc:grpChg chg="mod">
          <ac:chgData name="Audília de Agrela Pita" userId="ba27596b-395a-458f-8a03-ba32ec5276f9" providerId="ADAL" clId="{7763D55C-36FC-4C40-88F8-615C843B7F84}" dt="2024-11-27T14:46:54.996" v="149" actId="1076"/>
          <ac:grpSpMkLst>
            <pc:docMk/>
            <pc:sldMk cId="4184165483" sldId="283"/>
            <ac:grpSpMk id="29" creationId="{6ACDC10B-73EF-8578-5F18-ABE9CBBA3A12}"/>
          </ac:grpSpMkLst>
        </pc:grpChg>
        <pc:picChg chg="mod">
          <ac:chgData name="Audília de Agrela Pita" userId="ba27596b-395a-458f-8a03-ba32ec5276f9" providerId="ADAL" clId="{7763D55C-36FC-4C40-88F8-615C843B7F84}" dt="2024-11-27T14:47:05.944" v="150" actId="1076"/>
          <ac:picMkLst>
            <pc:docMk/>
            <pc:sldMk cId="4184165483" sldId="283"/>
            <ac:picMk id="4" creationId="{AD2D2FE5-5206-4C34-566E-9DB216BA72A3}"/>
          </ac:picMkLst>
        </pc:picChg>
      </pc:sldChg>
      <pc:sldChg chg="ord">
        <pc:chgData name="Audília de Agrela Pita" userId="ba27596b-395a-458f-8a03-ba32ec5276f9" providerId="ADAL" clId="{7763D55C-36FC-4C40-88F8-615C843B7F84}" dt="2024-11-27T15:01:11.086" v="296"/>
        <pc:sldMkLst>
          <pc:docMk/>
          <pc:sldMk cId="1556262066" sldId="284"/>
        </pc:sldMkLst>
      </pc:sldChg>
      <pc:sldChg chg="ord">
        <pc:chgData name="Audília de Agrela Pita" userId="ba27596b-395a-458f-8a03-ba32ec5276f9" providerId="ADAL" clId="{7763D55C-36FC-4C40-88F8-615C843B7F84}" dt="2024-11-27T14:43:48.843" v="141"/>
        <pc:sldMkLst>
          <pc:docMk/>
          <pc:sldMk cId="3006109270" sldId="285"/>
        </pc:sldMkLst>
      </pc:sldChg>
      <pc:sldChg chg="addSp modSp mod">
        <pc:chgData name="Audília de Agrela Pita" userId="ba27596b-395a-458f-8a03-ba32ec5276f9" providerId="ADAL" clId="{7763D55C-36FC-4C40-88F8-615C843B7F84}" dt="2024-11-27T14:59:55.737" v="292" actId="20577"/>
        <pc:sldMkLst>
          <pc:docMk/>
          <pc:sldMk cId="475516480" sldId="287"/>
        </pc:sldMkLst>
        <pc:spChg chg="mod">
          <ac:chgData name="Audília de Agrela Pita" userId="ba27596b-395a-458f-8a03-ba32ec5276f9" providerId="ADAL" clId="{7763D55C-36FC-4C40-88F8-615C843B7F84}" dt="2024-11-27T14:59:55.737" v="292" actId="20577"/>
          <ac:spMkLst>
            <pc:docMk/>
            <pc:sldMk cId="475516480" sldId="287"/>
            <ac:spMk id="6" creationId="{11927E51-DCA6-8FC3-5D31-991B1D08E86D}"/>
          </ac:spMkLst>
        </pc:spChg>
        <pc:picChg chg="add mod">
          <ac:chgData name="Audília de Agrela Pita" userId="ba27596b-395a-458f-8a03-ba32ec5276f9" providerId="ADAL" clId="{7763D55C-36FC-4C40-88F8-615C843B7F84}" dt="2024-11-27T14:58:53.898" v="283" actId="1076"/>
          <ac:picMkLst>
            <pc:docMk/>
            <pc:sldMk cId="475516480" sldId="287"/>
            <ac:picMk id="2" creationId="{F6419BC8-9264-C7BA-3C8B-EBC576EDEEDD}"/>
          </ac:picMkLst>
        </pc:picChg>
        <pc:picChg chg="mod">
          <ac:chgData name="Audília de Agrela Pita" userId="ba27596b-395a-458f-8a03-ba32ec5276f9" providerId="ADAL" clId="{7763D55C-36FC-4C40-88F8-615C843B7F84}" dt="2024-11-27T14:58:55.468" v="284" actId="1076"/>
          <ac:picMkLst>
            <pc:docMk/>
            <pc:sldMk cId="475516480" sldId="287"/>
            <ac:picMk id="5" creationId="{52E19234-A5AC-B278-2A4E-31F05ECA3E1A}"/>
          </ac:picMkLst>
        </pc:picChg>
      </pc:sldChg>
      <pc:sldChg chg="addSp delSp modSp add mod ord">
        <pc:chgData name="Audília de Agrela Pita" userId="ba27596b-395a-458f-8a03-ba32ec5276f9" providerId="ADAL" clId="{7763D55C-36FC-4C40-88F8-615C843B7F84}" dt="2024-11-27T14:51:47.027" v="239" actId="1076"/>
        <pc:sldMkLst>
          <pc:docMk/>
          <pc:sldMk cId="3055394944" sldId="288"/>
        </pc:sldMkLst>
        <pc:spChg chg="add del mod">
          <ac:chgData name="Audília de Agrela Pita" userId="ba27596b-395a-458f-8a03-ba32ec5276f9" providerId="ADAL" clId="{7763D55C-36FC-4C40-88F8-615C843B7F84}" dt="2024-11-27T12:52:27.023" v="28" actId="478"/>
          <ac:spMkLst>
            <pc:docMk/>
            <pc:sldMk cId="3055394944" sldId="288"/>
            <ac:spMk id="3" creationId="{C0D39422-6EA7-3E67-4EBE-6700F1D3104A}"/>
          </ac:spMkLst>
        </pc:spChg>
        <pc:spChg chg="add mod">
          <ac:chgData name="Audília de Agrela Pita" userId="ba27596b-395a-458f-8a03-ba32ec5276f9" providerId="ADAL" clId="{7763D55C-36FC-4C40-88F8-615C843B7F84}" dt="2024-11-27T12:52:19.651" v="27" actId="20577"/>
          <ac:spMkLst>
            <pc:docMk/>
            <pc:sldMk cId="3055394944" sldId="288"/>
            <ac:spMk id="4" creationId="{AA1BAE43-2027-C629-E2C4-66C49C6E6739}"/>
          </ac:spMkLst>
        </pc:spChg>
        <pc:graphicFrameChg chg="del mod">
          <ac:chgData name="Audília de Agrela Pita" userId="ba27596b-395a-458f-8a03-ba32ec5276f9" providerId="ADAL" clId="{7763D55C-36FC-4C40-88F8-615C843B7F84}" dt="2024-11-27T12:51:46.725" v="4" actId="21"/>
          <ac:graphicFrameMkLst>
            <pc:docMk/>
            <pc:sldMk cId="3055394944" sldId="288"/>
            <ac:graphicFrameMk id="5" creationId="{6374D1E3-5BF1-205D-6DA6-5E48D21EB9CF}"/>
          </ac:graphicFrameMkLst>
        </pc:graphicFrameChg>
        <pc:picChg chg="add mod modCrop">
          <ac:chgData name="Audília de Agrela Pita" userId="ba27596b-395a-458f-8a03-ba32ec5276f9" providerId="ADAL" clId="{7763D55C-36FC-4C40-88F8-615C843B7F84}" dt="2024-11-27T14:51:47.027" v="239" actId="1076"/>
          <ac:picMkLst>
            <pc:docMk/>
            <pc:sldMk cId="3055394944" sldId="288"/>
            <ac:picMk id="7" creationId="{510A41E2-029D-021F-03AF-DED81944E4CF}"/>
          </ac:picMkLst>
        </pc:picChg>
      </pc:sldChg>
      <pc:sldChg chg="addSp modSp add mod ord">
        <pc:chgData name="Audília de Agrela Pita" userId="ba27596b-395a-458f-8a03-ba32ec5276f9" providerId="ADAL" clId="{7763D55C-36FC-4C40-88F8-615C843B7F84}" dt="2024-11-27T14:51:58.140" v="241" actId="1076"/>
        <pc:sldMkLst>
          <pc:docMk/>
          <pc:sldMk cId="1426546984" sldId="289"/>
        </pc:sldMkLst>
        <pc:spChg chg="mod">
          <ac:chgData name="Audília de Agrela Pita" userId="ba27596b-395a-458f-8a03-ba32ec5276f9" providerId="ADAL" clId="{7763D55C-36FC-4C40-88F8-615C843B7F84}" dt="2024-11-27T12:52:42.422" v="39" actId="20577"/>
          <ac:spMkLst>
            <pc:docMk/>
            <pc:sldMk cId="1426546984" sldId="289"/>
            <ac:spMk id="4" creationId="{FA09B0FB-7E59-ED08-735D-728DB6409E45}"/>
          </ac:spMkLst>
        </pc:spChg>
        <pc:picChg chg="add mod">
          <ac:chgData name="Audília de Agrela Pita" userId="ba27596b-395a-458f-8a03-ba32ec5276f9" providerId="ADAL" clId="{7763D55C-36FC-4C40-88F8-615C843B7F84}" dt="2024-11-27T14:51:58.140" v="241" actId="1076"/>
          <ac:picMkLst>
            <pc:docMk/>
            <pc:sldMk cId="1426546984" sldId="289"/>
            <ac:picMk id="3" creationId="{E6D0F46E-8003-63F1-F89E-72765A0CAE43}"/>
          </ac:picMkLst>
        </pc:picChg>
      </pc:sldChg>
      <pc:sldChg chg="addSp modSp add mod ord">
        <pc:chgData name="Audília de Agrela Pita" userId="ba27596b-395a-458f-8a03-ba32ec5276f9" providerId="ADAL" clId="{7763D55C-36FC-4C40-88F8-615C843B7F84}" dt="2024-11-27T14:52:10.118" v="244" actId="1076"/>
        <pc:sldMkLst>
          <pc:docMk/>
          <pc:sldMk cId="2129819712" sldId="290"/>
        </pc:sldMkLst>
        <pc:spChg chg="mod">
          <ac:chgData name="Audília de Agrela Pita" userId="ba27596b-395a-458f-8a03-ba32ec5276f9" providerId="ADAL" clId="{7763D55C-36FC-4C40-88F8-615C843B7F84}" dt="2024-11-27T12:52:51.493" v="46" actId="20577"/>
          <ac:spMkLst>
            <pc:docMk/>
            <pc:sldMk cId="2129819712" sldId="290"/>
            <ac:spMk id="4" creationId="{D9BE93EB-71AD-3A21-7CC1-FD709A04CBC6}"/>
          </ac:spMkLst>
        </pc:spChg>
        <pc:picChg chg="add mod">
          <ac:chgData name="Audília de Agrela Pita" userId="ba27596b-395a-458f-8a03-ba32ec5276f9" providerId="ADAL" clId="{7763D55C-36FC-4C40-88F8-615C843B7F84}" dt="2024-11-27T14:52:10.118" v="244" actId="1076"/>
          <ac:picMkLst>
            <pc:docMk/>
            <pc:sldMk cId="2129819712" sldId="290"/>
            <ac:picMk id="3" creationId="{0A40F355-3751-8056-F868-801D9D32FB6A}"/>
          </ac:picMkLst>
        </pc:picChg>
      </pc:sldChg>
      <pc:sldChg chg="addSp delSp modSp add mod ord">
        <pc:chgData name="Audília de Agrela Pita" userId="ba27596b-395a-458f-8a03-ba32ec5276f9" providerId="ADAL" clId="{7763D55C-36FC-4C40-88F8-615C843B7F84}" dt="2024-11-27T14:45:49.433" v="145" actId="1076"/>
        <pc:sldMkLst>
          <pc:docMk/>
          <pc:sldMk cId="2843133651" sldId="291"/>
        </pc:sldMkLst>
        <pc:spChg chg="add del mod">
          <ac:chgData name="Audília de Agrela Pita" userId="ba27596b-395a-458f-8a03-ba32ec5276f9" providerId="ADAL" clId="{7763D55C-36FC-4C40-88F8-615C843B7F84}" dt="2024-11-27T14:45:42.271" v="144" actId="478"/>
          <ac:spMkLst>
            <pc:docMk/>
            <pc:sldMk cId="2843133651" sldId="291"/>
            <ac:spMk id="3" creationId="{322D2FF3-52CB-3635-74C9-32B30CD71BE0}"/>
          </ac:spMkLst>
        </pc:spChg>
        <pc:spChg chg="add mod">
          <ac:chgData name="Audília de Agrela Pita" userId="ba27596b-395a-458f-8a03-ba32ec5276f9" providerId="ADAL" clId="{7763D55C-36FC-4C40-88F8-615C843B7F84}" dt="2024-11-27T14:41:41.366" v="137" actId="20577"/>
          <ac:spMkLst>
            <pc:docMk/>
            <pc:sldMk cId="2843133651" sldId="291"/>
            <ac:spMk id="7" creationId="{6FEFAEBA-AAFA-FC8F-57DE-2C755BF4BC20}"/>
          </ac:spMkLst>
        </pc:spChg>
        <pc:picChg chg="del">
          <ac:chgData name="Audília de Agrela Pita" userId="ba27596b-395a-458f-8a03-ba32ec5276f9" providerId="ADAL" clId="{7763D55C-36FC-4C40-88F8-615C843B7F84}" dt="2024-11-27T14:40:22.361" v="94" actId="478"/>
          <ac:picMkLst>
            <pc:docMk/>
            <pc:sldMk cId="2843133651" sldId="291"/>
            <ac:picMk id="4" creationId="{84D82CD7-44B3-607E-EEF1-B9B89081D6C6}"/>
          </ac:picMkLst>
        </pc:picChg>
        <pc:picChg chg="add mod">
          <ac:chgData name="Audília de Agrela Pita" userId="ba27596b-395a-458f-8a03-ba32ec5276f9" providerId="ADAL" clId="{7763D55C-36FC-4C40-88F8-615C843B7F84}" dt="2024-11-27T14:45:49.433" v="145" actId="1076"/>
          <ac:picMkLst>
            <pc:docMk/>
            <pc:sldMk cId="2843133651" sldId="291"/>
            <ac:picMk id="6" creationId="{F03394E4-F4ED-5746-41E8-3765CA191A94}"/>
          </ac:picMkLst>
        </pc:picChg>
      </pc:sldChg>
      <pc:sldChg chg="addSp delSp modSp add mod">
        <pc:chgData name="Audília de Agrela Pita" userId="ba27596b-395a-458f-8a03-ba32ec5276f9" providerId="ADAL" clId="{7763D55C-36FC-4C40-88F8-615C843B7F84}" dt="2024-11-27T14:52:20.346" v="246" actId="1076"/>
        <pc:sldMkLst>
          <pc:docMk/>
          <pc:sldMk cId="4236427758" sldId="292"/>
        </pc:sldMkLst>
        <pc:spChg chg="mod">
          <ac:chgData name="Audília de Agrela Pita" userId="ba27596b-395a-458f-8a03-ba32ec5276f9" providerId="ADAL" clId="{7763D55C-36FC-4C40-88F8-615C843B7F84}" dt="2024-11-27T14:49:42.896" v="229" actId="20577"/>
          <ac:spMkLst>
            <pc:docMk/>
            <pc:sldMk cId="4236427758" sldId="292"/>
            <ac:spMk id="4" creationId="{FBF88963-C803-1AF4-DD26-A904D08BDE81}"/>
          </ac:spMkLst>
        </pc:spChg>
        <pc:picChg chg="del">
          <ac:chgData name="Audília de Agrela Pita" userId="ba27596b-395a-458f-8a03-ba32ec5276f9" providerId="ADAL" clId="{7763D55C-36FC-4C40-88F8-615C843B7F84}" dt="2024-11-27T14:48:44.581" v="189" actId="478"/>
          <ac:picMkLst>
            <pc:docMk/>
            <pc:sldMk cId="4236427758" sldId="292"/>
            <ac:picMk id="3" creationId="{B03F7F7C-47BC-6C71-F7D5-0EDDC9AB284F}"/>
          </ac:picMkLst>
        </pc:picChg>
        <pc:picChg chg="add del mod">
          <ac:chgData name="Audília de Agrela Pita" userId="ba27596b-395a-458f-8a03-ba32ec5276f9" providerId="ADAL" clId="{7763D55C-36FC-4C40-88F8-615C843B7F84}" dt="2024-11-27T14:49:38.427" v="222" actId="478"/>
          <ac:picMkLst>
            <pc:docMk/>
            <pc:sldMk cId="4236427758" sldId="292"/>
            <ac:picMk id="5" creationId="{9164C808-4F10-55A9-7F36-68CD1BF22EC1}"/>
          </ac:picMkLst>
        </pc:picChg>
        <pc:picChg chg="add mod">
          <ac:chgData name="Audília de Agrela Pita" userId="ba27596b-395a-458f-8a03-ba32ec5276f9" providerId="ADAL" clId="{7763D55C-36FC-4C40-88F8-615C843B7F84}" dt="2024-11-27T14:52:20.346" v="246" actId="1076"/>
          <ac:picMkLst>
            <pc:docMk/>
            <pc:sldMk cId="4236427758" sldId="292"/>
            <ac:picMk id="7" creationId="{4249E336-CC51-34C4-2B6A-7B3A01125F5F}"/>
          </ac:picMkLst>
        </pc:picChg>
      </pc:sldChg>
      <pc:sldChg chg="modSp add mod">
        <pc:chgData name="Audília de Agrela Pita" userId="ba27596b-395a-458f-8a03-ba32ec5276f9" providerId="ADAL" clId="{7763D55C-36FC-4C40-88F8-615C843B7F84}" dt="2024-11-27T14:52:31.430" v="247" actId="1076"/>
        <pc:sldMkLst>
          <pc:docMk/>
          <pc:sldMk cId="3118770917" sldId="293"/>
        </pc:sldMkLst>
        <pc:picChg chg="mod">
          <ac:chgData name="Audília de Agrela Pita" userId="ba27596b-395a-458f-8a03-ba32ec5276f9" providerId="ADAL" clId="{7763D55C-36FC-4C40-88F8-615C843B7F84}" dt="2024-11-27T14:52:31.430" v="247" actId="1076"/>
          <ac:picMkLst>
            <pc:docMk/>
            <pc:sldMk cId="3118770917" sldId="293"/>
            <ac:picMk id="5" creationId="{51D9DA4F-9E8B-E7E1-3469-9FA2B351BAB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1C11C-B66B-4A20-9297-F16CA2063CEB}" type="doc">
      <dgm:prSet loTypeId="urn:microsoft.com/office/officeart/2005/8/layout/h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227BDBDC-55DF-44B1-8947-D5ED1EEAE45C}">
      <dgm:prSet phldrT="[Texto]" custT="1"/>
      <dgm:spPr/>
      <dgm:t>
        <a:bodyPr/>
        <a:lstStyle/>
        <a:p>
          <a:r>
            <a:rPr lang="pt-PT" sz="2400" b="1" dirty="0"/>
            <a:t>Explorar</a:t>
          </a:r>
        </a:p>
      </dgm:t>
    </dgm:pt>
    <dgm:pt modelId="{5CCD3733-215E-4A5D-8C89-EE05AF6EE35A}" type="parTrans" cxnId="{1C2F8CBD-BDA9-4873-9A9B-DD29C5DCD5F2}">
      <dgm:prSet/>
      <dgm:spPr/>
      <dgm:t>
        <a:bodyPr/>
        <a:lstStyle/>
        <a:p>
          <a:endParaRPr lang="pt-PT" sz="2400" b="1"/>
        </a:p>
      </dgm:t>
    </dgm:pt>
    <dgm:pt modelId="{936DF3C6-8D33-4DB6-A518-F7FCB54298B6}" type="sibTrans" cxnId="{1C2F8CBD-BDA9-4873-9A9B-DD29C5DCD5F2}">
      <dgm:prSet/>
      <dgm:spPr/>
      <dgm:t>
        <a:bodyPr/>
        <a:lstStyle/>
        <a:p>
          <a:endParaRPr lang="pt-PT" sz="2400" b="1"/>
        </a:p>
      </dgm:t>
    </dgm:pt>
    <dgm:pt modelId="{E00B8227-6313-4E45-8B2F-5A2EC9EC1D43}">
      <dgm:prSet phldrT="[Texto]" custT="1"/>
      <dgm:spPr/>
      <dgm:t>
        <a:bodyPr/>
        <a:lstStyle/>
        <a:p>
          <a:r>
            <a:rPr lang="pt-PT" sz="2400" b="0" dirty="0"/>
            <a:t> Conectar</a:t>
          </a:r>
        </a:p>
      </dgm:t>
    </dgm:pt>
    <dgm:pt modelId="{F8AA136A-6AA7-4818-BF34-486E82A68370}" type="parTrans" cxnId="{0354F990-4752-4257-AC68-0E50EB41D78C}">
      <dgm:prSet/>
      <dgm:spPr/>
      <dgm:t>
        <a:bodyPr/>
        <a:lstStyle/>
        <a:p>
          <a:endParaRPr lang="pt-PT" sz="2400" b="1"/>
        </a:p>
      </dgm:t>
    </dgm:pt>
    <dgm:pt modelId="{1A5E426D-CDB5-4687-92DE-54A57EB8C12A}" type="sibTrans" cxnId="{0354F990-4752-4257-AC68-0E50EB41D78C}">
      <dgm:prSet/>
      <dgm:spPr/>
      <dgm:t>
        <a:bodyPr/>
        <a:lstStyle/>
        <a:p>
          <a:endParaRPr lang="pt-PT" sz="2400" b="1"/>
        </a:p>
      </dgm:t>
    </dgm:pt>
    <dgm:pt modelId="{4969421E-313A-4F66-B648-26BCC52CD13A}">
      <dgm:prSet phldrT="[Texto]" custT="1"/>
      <dgm:spPr/>
      <dgm:t>
        <a:bodyPr/>
        <a:lstStyle/>
        <a:p>
          <a:r>
            <a:rPr lang="pt-PT" sz="2400" b="1" dirty="0"/>
            <a:t>Criar</a:t>
          </a:r>
        </a:p>
      </dgm:t>
    </dgm:pt>
    <dgm:pt modelId="{BEDD1F22-0A33-47CA-A904-3B9AC807D1A2}" type="parTrans" cxnId="{83109618-5861-4D2D-8A83-E9ACAE651E5C}">
      <dgm:prSet/>
      <dgm:spPr/>
      <dgm:t>
        <a:bodyPr/>
        <a:lstStyle/>
        <a:p>
          <a:endParaRPr lang="pt-PT" sz="2400" b="1"/>
        </a:p>
      </dgm:t>
    </dgm:pt>
    <dgm:pt modelId="{8CC84D74-5E8E-4778-B695-C565E953499F}" type="sibTrans" cxnId="{83109618-5861-4D2D-8A83-E9ACAE651E5C}">
      <dgm:prSet/>
      <dgm:spPr/>
      <dgm:t>
        <a:bodyPr/>
        <a:lstStyle/>
        <a:p>
          <a:endParaRPr lang="pt-PT" sz="2400" b="1"/>
        </a:p>
      </dgm:t>
    </dgm:pt>
    <dgm:pt modelId="{DB807B44-2BC9-40C8-804F-5DF65227FB70}">
      <dgm:prSet phldrT="[Texto]" custT="1"/>
      <dgm:spPr/>
      <dgm:t>
        <a:bodyPr/>
        <a:lstStyle/>
        <a:p>
          <a:r>
            <a:rPr lang="pt-PT" sz="2400" b="0" dirty="0"/>
            <a:t>Construir</a:t>
          </a:r>
        </a:p>
      </dgm:t>
    </dgm:pt>
    <dgm:pt modelId="{56693BDC-2769-4176-A8BA-04FB22E75882}" type="parTrans" cxnId="{81B00B37-B280-4A16-A416-C454590FC551}">
      <dgm:prSet/>
      <dgm:spPr/>
      <dgm:t>
        <a:bodyPr/>
        <a:lstStyle/>
        <a:p>
          <a:endParaRPr lang="pt-PT" sz="2400" b="1"/>
        </a:p>
      </dgm:t>
    </dgm:pt>
    <dgm:pt modelId="{4F663255-4A84-4C66-9372-EE69C29CBFC5}" type="sibTrans" cxnId="{81B00B37-B280-4A16-A416-C454590FC551}">
      <dgm:prSet/>
      <dgm:spPr/>
      <dgm:t>
        <a:bodyPr/>
        <a:lstStyle/>
        <a:p>
          <a:endParaRPr lang="pt-PT" sz="2400" b="1"/>
        </a:p>
      </dgm:t>
    </dgm:pt>
    <dgm:pt modelId="{52A332F0-F486-498D-B51A-A99437EA27FE}">
      <dgm:prSet phldrT="[Texto]" custT="1"/>
      <dgm:spPr/>
      <dgm:t>
        <a:bodyPr/>
        <a:lstStyle/>
        <a:p>
          <a:r>
            <a:rPr lang="pt-PT" sz="2400" b="1" dirty="0"/>
            <a:t>Partilhar</a:t>
          </a:r>
        </a:p>
      </dgm:t>
    </dgm:pt>
    <dgm:pt modelId="{E3AF436A-5691-49E8-88D7-547DEE707F69}" type="parTrans" cxnId="{9F753E64-CF72-471A-8BEA-45F6517267A8}">
      <dgm:prSet/>
      <dgm:spPr/>
      <dgm:t>
        <a:bodyPr/>
        <a:lstStyle/>
        <a:p>
          <a:endParaRPr lang="pt-PT" sz="2400" b="1"/>
        </a:p>
      </dgm:t>
    </dgm:pt>
    <dgm:pt modelId="{CC59E033-7997-4D2F-93B2-74FD998C9CB7}" type="sibTrans" cxnId="{9F753E64-CF72-471A-8BEA-45F6517267A8}">
      <dgm:prSet/>
      <dgm:spPr/>
      <dgm:t>
        <a:bodyPr/>
        <a:lstStyle/>
        <a:p>
          <a:endParaRPr lang="pt-PT" sz="2400" b="1"/>
        </a:p>
      </dgm:t>
    </dgm:pt>
    <dgm:pt modelId="{6DD296D2-B34E-4B5A-B7A6-F01D134E28E2}">
      <dgm:prSet phldrT="[Texto]" custT="1"/>
      <dgm:spPr/>
      <dgm:t>
        <a:bodyPr/>
        <a:lstStyle/>
        <a:p>
          <a:r>
            <a:rPr lang="pt-PT" sz="2400" b="0" dirty="0"/>
            <a:t>Documentar</a:t>
          </a:r>
        </a:p>
      </dgm:t>
    </dgm:pt>
    <dgm:pt modelId="{8ADA34BD-C821-48C9-A6F2-3B8A755505E7}" type="parTrans" cxnId="{9D682D44-6595-44FF-AE91-F5611185D4B2}">
      <dgm:prSet/>
      <dgm:spPr/>
      <dgm:t>
        <a:bodyPr/>
        <a:lstStyle/>
        <a:p>
          <a:endParaRPr lang="pt-PT" sz="2400" b="1"/>
        </a:p>
      </dgm:t>
    </dgm:pt>
    <dgm:pt modelId="{761988AD-77FC-4E87-85BE-D309ABF4D001}" type="sibTrans" cxnId="{9D682D44-6595-44FF-AE91-F5611185D4B2}">
      <dgm:prSet/>
      <dgm:spPr/>
      <dgm:t>
        <a:bodyPr/>
        <a:lstStyle/>
        <a:p>
          <a:endParaRPr lang="pt-PT" sz="2400" b="1"/>
        </a:p>
      </dgm:t>
    </dgm:pt>
    <dgm:pt modelId="{DB69A24F-0C92-4E6E-AEC9-9613B1BDB45A}">
      <dgm:prSet custT="1"/>
      <dgm:spPr/>
      <dgm:t>
        <a:bodyPr/>
        <a:lstStyle/>
        <a:p>
          <a:r>
            <a:rPr lang="pt-PT" sz="2400" b="0" dirty="0"/>
            <a:t>Discutir</a:t>
          </a:r>
        </a:p>
      </dgm:t>
    </dgm:pt>
    <dgm:pt modelId="{C7C62754-9A92-430E-A2DE-A5041252D841}" type="parTrans" cxnId="{4F61EDF1-E926-4055-AD2A-4F24D9B8CCF4}">
      <dgm:prSet/>
      <dgm:spPr/>
      <dgm:t>
        <a:bodyPr/>
        <a:lstStyle/>
        <a:p>
          <a:endParaRPr lang="pt-PT"/>
        </a:p>
      </dgm:t>
    </dgm:pt>
    <dgm:pt modelId="{C877766A-89E8-4D19-99AE-67EAC53ADF09}" type="sibTrans" cxnId="{4F61EDF1-E926-4055-AD2A-4F24D9B8CCF4}">
      <dgm:prSet/>
      <dgm:spPr/>
      <dgm:t>
        <a:bodyPr/>
        <a:lstStyle/>
        <a:p>
          <a:endParaRPr lang="pt-PT"/>
        </a:p>
      </dgm:t>
    </dgm:pt>
    <dgm:pt modelId="{1DF02E10-6261-4FDF-ADE7-F0A0D0505567}">
      <dgm:prSet custT="1"/>
      <dgm:spPr/>
      <dgm:t>
        <a:bodyPr/>
        <a:lstStyle/>
        <a:p>
          <a:r>
            <a:rPr lang="pt-PT" sz="2400" b="0" dirty="0"/>
            <a:t>Programar</a:t>
          </a:r>
        </a:p>
      </dgm:t>
    </dgm:pt>
    <dgm:pt modelId="{C28B036C-FD46-45D1-8F64-F0215E9C5E3A}" type="parTrans" cxnId="{9462FB82-B457-43D5-9475-4FF07FF4E50C}">
      <dgm:prSet/>
      <dgm:spPr/>
      <dgm:t>
        <a:bodyPr/>
        <a:lstStyle/>
        <a:p>
          <a:endParaRPr lang="pt-PT"/>
        </a:p>
      </dgm:t>
    </dgm:pt>
    <dgm:pt modelId="{E52B2D4D-6329-466B-B9ED-BCC021DC5E41}" type="sibTrans" cxnId="{9462FB82-B457-43D5-9475-4FF07FF4E50C}">
      <dgm:prSet/>
      <dgm:spPr/>
      <dgm:t>
        <a:bodyPr/>
        <a:lstStyle/>
        <a:p>
          <a:endParaRPr lang="pt-PT"/>
        </a:p>
      </dgm:t>
    </dgm:pt>
    <dgm:pt modelId="{BFDA79DD-CD54-4C45-A030-9B257D7AAA7D}">
      <dgm:prSet custT="1"/>
      <dgm:spPr/>
      <dgm:t>
        <a:bodyPr/>
        <a:lstStyle/>
        <a:p>
          <a:r>
            <a:rPr lang="pt-PT" sz="2400" b="0" dirty="0"/>
            <a:t>Modificar</a:t>
          </a:r>
        </a:p>
      </dgm:t>
    </dgm:pt>
    <dgm:pt modelId="{461ECC02-47E9-4BD7-A2A5-DAE5D5A11C7D}" type="parTrans" cxnId="{58B01FE8-0B49-4AAC-BF88-E27AA850D456}">
      <dgm:prSet/>
      <dgm:spPr/>
      <dgm:t>
        <a:bodyPr/>
        <a:lstStyle/>
        <a:p>
          <a:endParaRPr lang="pt-PT"/>
        </a:p>
      </dgm:t>
    </dgm:pt>
    <dgm:pt modelId="{6FCEF149-6493-4B7C-B109-4FA9115D31E3}" type="sibTrans" cxnId="{58B01FE8-0B49-4AAC-BF88-E27AA850D456}">
      <dgm:prSet/>
      <dgm:spPr/>
      <dgm:t>
        <a:bodyPr/>
        <a:lstStyle/>
        <a:p>
          <a:endParaRPr lang="pt-PT"/>
        </a:p>
      </dgm:t>
    </dgm:pt>
    <dgm:pt modelId="{B5A1EAB2-9011-4125-8EDB-525EC4B59682}">
      <dgm:prSet custT="1"/>
      <dgm:spPr/>
      <dgm:t>
        <a:bodyPr/>
        <a:lstStyle/>
        <a:p>
          <a:r>
            <a:rPr lang="pt-PT" sz="2400" b="0" dirty="0"/>
            <a:t>Apresentar</a:t>
          </a:r>
        </a:p>
      </dgm:t>
    </dgm:pt>
    <dgm:pt modelId="{44330E69-ECF6-443E-AD99-0704422C35F8}" type="parTrans" cxnId="{3070B59C-5122-47E1-96CE-74BBF6938862}">
      <dgm:prSet/>
      <dgm:spPr/>
      <dgm:t>
        <a:bodyPr/>
        <a:lstStyle/>
        <a:p>
          <a:endParaRPr lang="pt-PT"/>
        </a:p>
      </dgm:t>
    </dgm:pt>
    <dgm:pt modelId="{0B382737-3D3B-4856-86BD-4D97F7056B75}" type="sibTrans" cxnId="{3070B59C-5122-47E1-96CE-74BBF6938862}">
      <dgm:prSet/>
      <dgm:spPr/>
      <dgm:t>
        <a:bodyPr/>
        <a:lstStyle/>
        <a:p>
          <a:endParaRPr lang="pt-PT"/>
        </a:p>
      </dgm:t>
    </dgm:pt>
    <dgm:pt modelId="{C18C95B4-1849-47EB-B81F-0B64BFFB32BB}">
      <dgm:prSet phldrT="[Texto]" custT="1"/>
      <dgm:spPr/>
      <dgm:t>
        <a:bodyPr/>
        <a:lstStyle/>
        <a:p>
          <a:r>
            <a:rPr lang="pt-PT" sz="2400" b="0" dirty="0"/>
            <a:t>Registar</a:t>
          </a:r>
        </a:p>
      </dgm:t>
    </dgm:pt>
    <dgm:pt modelId="{2F6BC52B-4067-4EC2-A9A1-351397448A7A}" type="parTrans" cxnId="{3E1AD58D-273A-4CAC-9870-31D308C1D847}">
      <dgm:prSet/>
      <dgm:spPr/>
      <dgm:t>
        <a:bodyPr/>
        <a:lstStyle/>
        <a:p>
          <a:endParaRPr lang="pt-PT"/>
        </a:p>
      </dgm:t>
    </dgm:pt>
    <dgm:pt modelId="{4E1D9E24-6B36-42B3-B17B-201800345FE8}" type="sibTrans" cxnId="{3E1AD58D-273A-4CAC-9870-31D308C1D847}">
      <dgm:prSet/>
      <dgm:spPr/>
      <dgm:t>
        <a:bodyPr/>
        <a:lstStyle/>
        <a:p>
          <a:endParaRPr lang="pt-PT"/>
        </a:p>
      </dgm:t>
    </dgm:pt>
    <dgm:pt modelId="{48AC3458-5394-465A-96BC-FE4D8F183CC4}" type="pres">
      <dgm:prSet presAssocID="{FDC1C11C-B66B-4A20-9297-F16CA2063CEB}" presName="Name0" presStyleCnt="0">
        <dgm:presLayoutVars>
          <dgm:dir/>
          <dgm:animLvl val="lvl"/>
          <dgm:resizeHandles val="exact"/>
        </dgm:presLayoutVars>
      </dgm:prSet>
      <dgm:spPr/>
    </dgm:pt>
    <dgm:pt modelId="{BECA7DC0-F01E-40BF-8B1D-69583980F0D5}" type="pres">
      <dgm:prSet presAssocID="{227BDBDC-55DF-44B1-8947-D5ED1EEAE45C}" presName="composite" presStyleCnt="0"/>
      <dgm:spPr/>
    </dgm:pt>
    <dgm:pt modelId="{87DD1F60-CC33-4E09-ACE9-1BE162B40992}" type="pres">
      <dgm:prSet presAssocID="{227BDBDC-55DF-44B1-8947-D5ED1EEAE45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ACD0373-5644-45B0-8CA7-B093964AFB44}" type="pres">
      <dgm:prSet presAssocID="{227BDBDC-55DF-44B1-8947-D5ED1EEAE45C}" presName="desTx" presStyleLbl="alignAccFollowNode1" presStyleIdx="0" presStyleCnt="3">
        <dgm:presLayoutVars>
          <dgm:bulletEnabled val="1"/>
        </dgm:presLayoutVars>
      </dgm:prSet>
      <dgm:spPr/>
    </dgm:pt>
    <dgm:pt modelId="{2A203F81-0B92-4F41-B275-0C8C543420D4}" type="pres">
      <dgm:prSet presAssocID="{936DF3C6-8D33-4DB6-A518-F7FCB54298B6}" presName="space" presStyleCnt="0"/>
      <dgm:spPr/>
    </dgm:pt>
    <dgm:pt modelId="{53536C3B-30E8-4BA6-94F1-6720A0B6B8F1}" type="pres">
      <dgm:prSet presAssocID="{4969421E-313A-4F66-B648-26BCC52CD13A}" presName="composite" presStyleCnt="0"/>
      <dgm:spPr/>
    </dgm:pt>
    <dgm:pt modelId="{58A486E7-E51A-45C9-A5D5-1F8B9DA6ACC0}" type="pres">
      <dgm:prSet presAssocID="{4969421E-313A-4F66-B648-26BCC52CD13A}" presName="parTx" presStyleLbl="alignNode1" presStyleIdx="1" presStyleCnt="3" custLinFactNeighborX="-4858" custLinFactNeighborY="-810">
        <dgm:presLayoutVars>
          <dgm:chMax val="0"/>
          <dgm:chPref val="0"/>
          <dgm:bulletEnabled val="1"/>
        </dgm:presLayoutVars>
      </dgm:prSet>
      <dgm:spPr/>
    </dgm:pt>
    <dgm:pt modelId="{B1ADE090-B539-4E8E-BA13-482BB8A4E021}" type="pres">
      <dgm:prSet presAssocID="{4969421E-313A-4F66-B648-26BCC52CD13A}" presName="desTx" presStyleLbl="alignAccFollowNode1" presStyleIdx="1" presStyleCnt="3">
        <dgm:presLayoutVars>
          <dgm:bulletEnabled val="1"/>
        </dgm:presLayoutVars>
      </dgm:prSet>
      <dgm:spPr/>
    </dgm:pt>
    <dgm:pt modelId="{053C59BA-A0EA-4813-AB5D-B646193DAF5C}" type="pres">
      <dgm:prSet presAssocID="{8CC84D74-5E8E-4778-B695-C565E953499F}" presName="space" presStyleCnt="0"/>
      <dgm:spPr/>
    </dgm:pt>
    <dgm:pt modelId="{FF6D513D-AD47-46AC-8620-DEE78A50D7C0}" type="pres">
      <dgm:prSet presAssocID="{52A332F0-F486-498D-B51A-A99437EA27FE}" presName="composite" presStyleCnt="0"/>
      <dgm:spPr/>
    </dgm:pt>
    <dgm:pt modelId="{E8961AC9-437B-47ED-B81A-A9383BEE523C}" type="pres">
      <dgm:prSet presAssocID="{52A332F0-F486-498D-B51A-A99437EA27F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D81A4DE-6270-4203-B55B-3C003C4D11C8}" type="pres">
      <dgm:prSet presAssocID="{52A332F0-F486-498D-B51A-A99437EA27FE}" presName="desTx" presStyleLbl="alignAccFollowNode1" presStyleIdx="2" presStyleCnt="3" custLinFactNeighborX="648" custLinFactNeighborY="2356">
        <dgm:presLayoutVars>
          <dgm:bulletEnabled val="1"/>
        </dgm:presLayoutVars>
      </dgm:prSet>
      <dgm:spPr/>
    </dgm:pt>
  </dgm:ptLst>
  <dgm:cxnLst>
    <dgm:cxn modelId="{83109618-5861-4D2D-8A83-E9ACAE651E5C}" srcId="{FDC1C11C-B66B-4A20-9297-F16CA2063CEB}" destId="{4969421E-313A-4F66-B648-26BCC52CD13A}" srcOrd="1" destOrd="0" parTransId="{BEDD1F22-0A33-47CA-A904-3B9AC807D1A2}" sibTransId="{8CC84D74-5E8E-4778-B695-C565E953499F}"/>
    <dgm:cxn modelId="{8F3E7919-2BF9-42EC-94AA-A8656119AE46}" type="presOf" srcId="{C18C95B4-1849-47EB-B81F-0B64BFFB32BB}" destId="{9D81A4DE-6270-4203-B55B-3C003C4D11C8}" srcOrd="0" destOrd="1" presId="urn:microsoft.com/office/officeart/2005/8/layout/hList1"/>
    <dgm:cxn modelId="{81B00B37-B280-4A16-A416-C454590FC551}" srcId="{4969421E-313A-4F66-B648-26BCC52CD13A}" destId="{DB807B44-2BC9-40C8-804F-5DF65227FB70}" srcOrd="0" destOrd="0" parTransId="{56693BDC-2769-4176-A8BA-04FB22E75882}" sibTransId="{4F663255-4A84-4C66-9372-EE69C29CBFC5}"/>
    <dgm:cxn modelId="{9972C55F-0E72-40BE-A541-C0D34655F62F}" type="presOf" srcId="{DB69A24F-0C92-4E6E-AEC9-9613B1BDB45A}" destId="{4ACD0373-5644-45B0-8CA7-B093964AFB44}" srcOrd="0" destOrd="1" presId="urn:microsoft.com/office/officeart/2005/8/layout/hList1"/>
    <dgm:cxn modelId="{9D682D44-6595-44FF-AE91-F5611185D4B2}" srcId="{52A332F0-F486-498D-B51A-A99437EA27FE}" destId="{6DD296D2-B34E-4B5A-B7A6-F01D134E28E2}" srcOrd="0" destOrd="0" parTransId="{8ADA34BD-C821-48C9-A6F2-3B8A755505E7}" sibTransId="{761988AD-77FC-4E87-85BE-D309ABF4D001}"/>
    <dgm:cxn modelId="{9F753E64-CF72-471A-8BEA-45F6517267A8}" srcId="{FDC1C11C-B66B-4A20-9297-F16CA2063CEB}" destId="{52A332F0-F486-498D-B51A-A99437EA27FE}" srcOrd="2" destOrd="0" parTransId="{E3AF436A-5691-49E8-88D7-547DEE707F69}" sibTransId="{CC59E033-7997-4D2F-93B2-74FD998C9CB7}"/>
    <dgm:cxn modelId="{39657244-D539-4340-AD4B-73C45C6EF099}" type="presOf" srcId="{FDC1C11C-B66B-4A20-9297-F16CA2063CEB}" destId="{48AC3458-5394-465A-96BC-FE4D8F183CC4}" srcOrd="0" destOrd="0" presId="urn:microsoft.com/office/officeart/2005/8/layout/hList1"/>
    <dgm:cxn modelId="{37451A76-944B-4BA7-ACE1-29D4F8A8CC4B}" type="presOf" srcId="{BFDA79DD-CD54-4C45-A030-9B257D7AAA7D}" destId="{B1ADE090-B539-4E8E-BA13-482BB8A4E021}" srcOrd="0" destOrd="2" presId="urn:microsoft.com/office/officeart/2005/8/layout/hList1"/>
    <dgm:cxn modelId="{2D5DF057-C80E-4B67-9D97-1EDA98AB4D6E}" type="presOf" srcId="{227BDBDC-55DF-44B1-8947-D5ED1EEAE45C}" destId="{87DD1F60-CC33-4E09-ACE9-1BE162B40992}" srcOrd="0" destOrd="0" presId="urn:microsoft.com/office/officeart/2005/8/layout/hList1"/>
    <dgm:cxn modelId="{6659CF80-0B87-4846-8303-CC9C8EDFA6E5}" type="presOf" srcId="{4969421E-313A-4F66-B648-26BCC52CD13A}" destId="{58A486E7-E51A-45C9-A5D5-1F8B9DA6ACC0}" srcOrd="0" destOrd="0" presId="urn:microsoft.com/office/officeart/2005/8/layout/hList1"/>
    <dgm:cxn modelId="{9462FB82-B457-43D5-9475-4FF07FF4E50C}" srcId="{4969421E-313A-4F66-B648-26BCC52CD13A}" destId="{1DF02E10-6261-4FDF-ADE7-F0A0D0505567}" srcOrd="1" destOrd="0" parTransId="{C28B036C-FD46-45D1-8F64-F0215E9C5E3A}" sibTransId="{E52B2D4D-6329-466B-B9ED-BCC021DC5E41}"/>
    <dgm:cxn modelId="{3E1AD58D-273A-4CAC-9870-31D308C1D847}" srcId="{52A332F0-F486-498D-B51A-A99437EA27FE}" destId="{C18C95B4-1849-47EB-B81F-0B64BFFB32BB}" srcOrd="1" destOrd="0" parTransId="{2F6BC52B-4067-4EC2-A9A1-351397448A7A}" sibTransId="{4E1D9E24-6B36-42B3-B17B-201800345FE8}"/>
    <dgm:cxn modelId="{0354F990-4752-4257-AC68-0E50EB41D78C}" srcId="{227BDBDC-55DF-44B1-8947-D5ED1EEAE45C}" destId="{E00B8227-6313-4E45-8B2F-5A2EC9EC1D43}" srcOrd="0" destOrd="0" parTransId="{F8AA136A-6AA7-4818-BF34-486E82A68370}" sibTransId="{1A5E426D-CDB5-4687-92DE-54A57EB8C12A}"/>
    <dgm:cxn modelId="{24300C9C-B21B-4B53-B695-EC5982216DEB}" type="presOf" srcId="{DB807B44-2BC9-40C8-804F-5DF65227FB70}" destId="{B1ADE090-B539-4E8E-BA13-482BB8A4E021}" srcOrd="0" destOrd="0" presId="urn:microsoft.com/office/officeart/2005/8/layout/hList1"/>
    <dgm:cxn modelId="{3070B59C-5122-47E1-96CE-74BBF6938862}" srcId="{52A332F0-F486-498D-B51A-A99437EA27FE}" destId="{B5A1EAB2-9011-4125-8EDB-525EC4B59682}" srcOrd="2" destOrd="0" parTransId="{44330E69-ECF6-443E-AD99-0704422C35F8}" sibTransId="{0B382737-3D3B-4856-86BD-4D97F7056B75}"/>
    <dgm:cxn modelId="{A794EEA0-EB5C-4C43-AD1E-51D0F8650F29}" type="presOf" srcId="{6DD296D2-B34E-4B5A-B7A6-F01D134E28E2}" destId="{9D81A4DE-6270-4203-B55B-3C003C4D11C8}" srcOrd="0" destOrd="0" presId="urn:microsoft.com/office/officeart/2005/8/layout/hList1"/>
    <dgm:cxn modelId="{B67D2DAF-1B58-4D85-856B-6E1FE8FD43DA}" type="presOf" srcId="{52A332F0-F486-498D-B51A-A99437EA27FE}" destId="{E8961AC9-437B-47ED-B81A-A9383BEE523C}" srcOrd="0" destOrd="0" presId="urn:microsoft.com/office/officeart/2005/8/layout/hList1"/>
    <dgm:cxn modelId="{1C2F8CBD-BDA9-4873-9A9B-DD29C5DCD5F2}" srcId="{FDC1C11C-B66B-4A20-9297-F16CA2063CEB}" destId="{227BDBDC-55DF-44B1-8947-D5ED1EEAE45C}" srcOrd="0" destOrd="0" parTransId="{5CCD3733-215E-4A5D-8C89-EE05AF6EE35A}" sibTransId="{936DF3C6-8D33-4DB6-A518-F7FCB54298B6}"/>
    <dgm:cxn modelId="{58B01FE8-0B49-4AAC-BF88-E27AA850D456}" srcId="{4969421E-313A-4F66-B648-26BCC52CD13A}" destId="{BFDA79DD-CD54-4C45-A030-9B257D7AAA7D}" srcOrd="2" destOrd="0" parTransId="{461ECC02-47E9-4BD7-A2A5-DAE5D5A11C7D}" sibTransId="{6FCEF149-6493-4B7C-B109-4FA9115D31E3}"/>
    <dgm:cxn modelId="{27251AF1-8F76-48F4-8DE2-6C30892315EC}" type="presOf" srcId="{1DF02E10-6261-4FDF-ADE7-F0A0D0505567}" destId="{B1ADE090-B539-4E8E-BA13-482BB8A4E021}" srcOrd="0" destOrd="1" presId="urn:microsoft.com/office/officeart/2005/8/layout/hList1"/>
    <dgm:cxn modelId="{4F61EDF1-E926-4055-AD2A-4F24D9B8CCF4}" srcId="{227BDBDC-55DF-44B1-8947-D5ED1EEAE45C}" destId="{DB69A24F-0C92-4E6E-AEC9-9613B1BDB45A}" srcOrd="1" destOrd="0" parTransId="{C7C62754-9A92-430E-A2DE-A5041252D841}" sibTransId="{C877766A-89E8-4D19-99AE-67EAC53ADF09}"/>
    <dgm:cxn modelId="{14DB7FF3-6B47-48D2-BBF1-8F38260DD38C}" type="presOf" srcId="{E00B8227-6313-4E45-8B2F-5A2EC9EC1D43}" destId="{4ACD0373-5644-45B0-8CA7-B093964AFB44}" srcOrd="0" destOrd="0" presId="urn:microsoft.com/office/officeart/2005/8/layout/hList1"/>
    <dgm:cxn modelId="{2A208EF6-1EE7-447F-B9B6-F6AE605AF859}" type="presOf" srcId="{B5A1EAB2-9011-4125-8EDB-525EC4B59682}" destId="{9D81A4DE-6270-4203-B55B-3C003C4D11C8}" srcOrd="0" destOrd="2" presId="urn:microsoft.com/office/officeart/2005/8/layout/hList1"/>
    <dgm:cxn modelId="{9F522411-847E-4F2A-8B0F-AC83ACE45AAF}" type="presParOf" srcId="{48AC3458-5394-465A-96BC-FE4D8F183CC4}" destId="{BECA7DC0-F01E-40BF-8B1D-69583980F0D5}" srcOrd="0" destOrd="0" presId="urn:microsoft.com/office/officeart/2005/8/layout/hList1"/>
    <dgm:cxn modelId="{396DAC32-305E-4FC2-BC78-D8A45E8F3D2E}" type="presParOf" srcId="{BECA7DC0-F01E-40BF-8B1D-69583980F0D5}" destId="{87DD1F60-CC33-4E09-ACE9-1BE162B40992}" srcOrd="0" destOrd="0" presId="urn:microsoft.com/office/officeart/2005/8/layout/hList1"/>
    <dgm:cxn modelId="{7CE264FA-FD47-4583-8DCE-2050208E8C44}" type="presParOf" srcId="{BECA7DC0-F01E-40BF-8B1D-69583980F0D5}" destId="{4ACD0373-5644-45B0-8CA7-B093964AFB44}" srcOrd="1" destOrd="0" presId="urn:microsoft.com/office/officeart/2005/8/layout/hList1"/>
    <dgm:cxn modelId="{3169B38D-3BC8-453D-B5B6-1136297C4C59}" type="presParOf" srcId="{48AC3458-5394-465A-96BC-FE4D8F183CC4}" destId="{2A203F81-0B92-4F41-B275-0C8C543420D4}" srcOrd="1" destOrd="0" presId="urn:microsoft.com/office/officeart/2005/8/layout/hList1"/>
    <dgm:cxn modelId="{AA0B0A35-92C4-4D50-B6BA-BB3763074095}" type="presParOf" srcId="{48AC3458-5394-465A-96BC-FE4D8F183CC4}" destId="{53536C3B-30E8-4BA6-94F1-6720A0B6B8F1}" srcOrd="2" destOrd="0" presId="urn:microsoft.com/office/officeart/2005/8/layout/hList1"/>
    <dgm:cxn modelId="{B546F9C7-FA32-4E01-8DFF-013B76255A2D}" type="presParOf" srcId="{53536C3B-30E8-4BA6-94F1-6720A0B6B8F1}" destId="{58A486E7-E51A-45C9-A5D5-1F8B9DA6ACC0}" srcOrd="0" destOrd="0" presId="urn:microsoft.com/office/officeart/2005/8/layout/hList1"/>
    <dgm:cxn modelId="{4541493F-1BB2-47B6-9D5D-23D66A76C718}" type="presParOf" srcId="{53536C3B-30E8-4BA6-94F1-6720A0B6B8F1}" destId="{B1ADE090-B539-4E8E-BA13-482BB8A4E021}" srcOrd="1" destOrd="0" presId="urn:microsoft.com/office/officeart/2005/8/layout/hList1"/>
    <dgm:cxn modelId="{BAD3F4A0-40E1-4BE7-8AB1-D7B582383DA3}" type="presParOf" srcId="{48AC3458-5394-465A-96BC-FE4D8F183CC4}" destId="{053C59BA-A0EA-4813-AB5D-B646193DAF5C}" srcOrd="3" destOrd="0" presId="urn:microsoft.com/office/officeart/2005/8/layout/hList1"/>
    <dgm:cxn modelId="{43C64CD8-7EBB-41C1-A728-291D78CBB8B6}" type="presParOf" srcId="{48AC3458-5394-465A-96BC-FE4D8F183CC4}" destId="{FF6D513D-AD47-46AC-8620-DEE78A50D7C0}" srcOrd="4" destOrd="0" presId="urn:microsoft.com/office/officeart/2005/8/layout/hList1"/>
    <dgm:cxn modelId="{97B92C91-33BD-4197-8537-8A608C1404E3}" type="presParOf" srcId="{FF6D513D-AD47-46AC-8620-DEE78A50D7C0}" destId="{E8961AC9-437B-47ED-B81A-A9383BEE523C}" srcOrd="0" destOrd="0" presId="urn:microsoft.com/office/officeart/2005/8/layout/hList1"/>
    <dgm:cxn modelId="{7F78AD1C-0510-49D7-AE3D-BB09206BD4BF}" type="presParOf" srcId="{FF6D513D-AD47-46AC-8620-DEE78A50D7C0}" destId="{9D81A4DE-6270-4203-B55B-3C003C4D11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D1F60-CC33-4E09-ACE9-1BE162B40992}">
      <dsp:nvSpPr>
        <dsp:cNvPr id="0" name=""/>
        <dsp:cNvSpPr/>
      </dsp:nvSpPr>
      <dsp:spPr>
        <a:xfrm>
          <a:off x="3080" y="14903"/>
          <a:ext cx="3003414" cy="1201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/>
            <a:t>Explorar</a:t>
          </a:r>
        </a:p>
      </dsp:txBody>
      <dsp:txXfrm>
        <a:off x="3080" y="14903"/>
        <a:ext cx="3003414" cy="1201365"/>
      </dsp:txXfrm>
    </dsp:sp>
    <dsp:sp modelId="{4ACD0373-5644-45B0-8CA7-B093964AFB44}">
      <dsp:nvSpPr>
        <dsp:cNvPr id="0" name=""/>
        <dsp:cNvSpPr/>
      </dsp:nvSpPr>
      <dsp:spPr>
        <a:xfrm>
          <a:off x="3080" y="1216269"/>
          <a:ext cx="3003414" cy="2064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 Conectar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Discutir</a:t>
          </a:r>
        </a:p>
      </dsp:txBody>
      <dsp:txXfrm>
        <a:off x="3080" y="1216269"/>
        <a:ext cx="3003414" cy="2064240"/>
      </dsp:txXfrm>
    </dsp:sp>
    <dsp:sp modelId="{58A486E7-E51A-45C9-A5D5-1F8B9DA6ACC0}">
      <dsp:nvSpPr>
        <dsp:cNvPr id="0" name=""/>
        <dsp:cNvSpPr/>
      </dsp:nvSpPr>
      <dsp:spPr>
        <a:xfrm>
          <a:off x="3281067" y="5172"/>
          <a:ext cx="3003414" cy="1201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/>
            <a:t>Criar</a:t>
          </a:r>
        </a:p>
      </dsp:txBody>
      <dsp:txXfrm>
        <a:off x="3281067" y="5172"/>
        <a:ext cx="3003414" cy="1201365"/>
      </dsp:txXfrm>
    </dsp:sp>
    <dsp:sp modelId="{B1ADE090-B539-4E8E-BA13-482BB8A4E021}">
      <dsp:nvSpPr>
        <dsp:cNvPr id="0" name=""/>
        <dsp:cNvSpPr/>
      </dsp:nvSpPr>
      <dsp:spPr>
        <a:xfrm>
          <a:off x="3426973" y="1216269"/>
          <a:ext cx="3003414" cy="2064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Construir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Programar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Modificar</a:t>
          </a:r>
        </a:p>
      </dsp:txBody>
      <dsp:txXfrm>
        <a:off x="3426973" y="1216269"/>
        <a:ext cx="3003414" cy="2064240"/>
      </dsp:txXfrm>
    </dsp:sp>
    <dsp:sp modelId="{E8961AC9-437B-47ED-B81A-A9383BEE523C}">
      <dsp:nvSpPr>
        <dsp:cNvPr id="0" name=""/>
        <dsp:cNvSpPr/>
      </dsp:nvSpPr>
      <dsp:spPr>
        <a:xfrm>
          <a:off x="6850866" y="14903"/>
          <a:ext cx="3003414" cy="1201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/>
            <a:t>Partilhar</a:t>
          </a:r>
        </a:p>
      </dsp:txBody>
      <dsp:txXfrm>
        <a:off x="6850866" y="14903"/>
        <a:ext cx="3003414" cy="1201365"/>
      </dsp:txXfrm>
    </dsp:sp>
    <dsp:sp modelId="{9D81A4DE-6270-4203-B55B-3C003C4D11C8}">
      <dsp:nvSpPr>
        <dsp:cNvPr id="0" name=""/>
        <dsp:cNvSpPr/>
      </dsp:nvSpPr>
      <dsp:spPr>
        <a:xfrm>
          <a:off x="6853947" y="1231172"/>
          <a:ext cx="3003414" cy="2064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Documentar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Registar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400" b="0" kern="1200" dirty="0"/>
            <a:t>Apresentar</a:t>
          </a:r>
        </a:p>
      </dsp:txBody>
      <dsp:txXfrm>
        <a:off x="6853947" y="1231172"/>
        <a:ext cx="3003414" cy="206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 userDrawn="1"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 userDrawn="1"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  <a:prstGeom prst="rect">
            <a:avLst/>
          </a:prstGeo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rtlCol="0"/>
          <a:lstStyle/>
          <a:p>
            <a:pPr rtl="0"/>
            <a:fld id="{F512D428-74E3-499E-9255-6C7C463A82F6}" type="datetime1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  <a:prstGeom prst="rect">
            <a:avLst/>
          </a:prstGeo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F055C9-F61B-0BD7-E528-3AF285B40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24879"/>
            <a:ext cx="526806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/>
              <a:t>Clique para editar os estilos do texto de Modelo Global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03D38A7-1D98-29A0-A05D-770B22B53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24879"/>
            <a:ext cx="526806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112764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E4F5B22-F259-5061-2250-AD586B82D13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" y="6239203"/>
            <a:ext cx="5268060" cy="38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Uma imagem com texto, captura de ecrã, Tipo de letra, logótipo&#10;&#10;Descrição gerada automaticamente">
            <a:extLst>
              <a:ext uri="{FF2B5EF4-FFF2-40B4-BE49-F238E27FC236}">
                <a16:creationId xmlns:a16="http://schemas.microsoft.com/office/drawing/2014/main" id="{CDDDB224-42C7-2AB5-5F18-56CE446D52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7564" r="4574" b="8764"/>
          <a:stretch/>
        </p:blipFill>
        <p:spPr>
          <a:xfrm>
            <a:off x="8439496" y="234103"/>
            <a:ext cx="3528199" cy="47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EB03EDFC-3703-FA3C-3CC4-849A77F92AA7}"/>
              </a:ext>
            </a:extLst>
          </p:cNvPr>
          <p:cNvSpPr txBox="1">
            <a:spLocks/>
          </p:cNvSpPr>
          <p:nvPr userDrawn="1"/>
        </p:nvSpPr>
        <p:spPr>
          <a:xfrm>
            <a:off x="966597" y="575310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PT" b="1" dirty="0"/>
              <a:t>LEGO® Education </a:t>
            </a:r>
            <a:r>
              <a:rPr lang="pt-PT" b="1" dirty="0" err="1"/>
              <a:t>WeDo</a:t>
            </a:r>
            <a:r>
              <a:rPr lang="pt-PT" b="1" dirty="0"/>
              <a:t> 2.0</a:t>
            </a:r>
            <a:br>
              <a:rPr lang="en-GB" dirty="0"/>
            </a:b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ducation.lego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downloads/retiredproducts/wedo-2/softwar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577" y="4375816"/>
            <a:ext cx="4966487" cy="569425"/>
          </a:xfrm>
        </p:spPr>
        <p:txBody>
          <a:bodyPr rtlCol="0">
            <a:noAutofit/>
          </a:bodyPr>
          <a:lstStyle/>
          <a:p>
            <a:pPr rtl="0">
              <a:spcAft>
                <a:spcPts val="600"/>
              </a:spcAft>
            </a:pPr>
            <a:r>
              <a:rPr lang="en-gb" sz="2800" b="1" dirty="0">
                <a:solidFill>
                  <a:schemeClr val="tx1"/>
                </a:solidFill>
              </a:rPr>
              <a:t>Lego </a:t>
            </a:r>
            <a:r>
              <a:rPr lang="en-gb" sz="2800" b="1" dirty="0" err="1">
                <a:solidFill>
                  <a:schemeClr val="tx1"/>
                </a:solidFill>
              </a:rPr>
              <a:t>WeDo</a:t>
            </a:r>
            <a:r>
              <a:rPr lang="en-gb" sz="2800" b="1" dirty="0">
                <a:solidFill>
                  <a:schemeClr val="tx1"/>
                </a:solidFill>
              </a:rPr>
              <a:t> 2.0</a:t>
            </a:r>
          </a:p>
        </p:txBody>
      </p:sp>
      <p:pic>
        <p:nvPicPr>
          <p:cNvPr id="1026" name="Picture 2" descr="WeDo 2.0 Core Set 45300 | LEGO® Education">
            <a:extLst>
              <a:ext uri="{FF2B5EF4-FFF2-40B4-BE49-F238E27FC236}">
                <a16:creationId xmlns:a16="http://schemas.microsoft.com/office/drawing/2014/main" id="{D19ED311-E1BA-1E77-85DD-75D7E62A7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04" y="2058232"/>
            <a:ext cx="3760822" cy="2348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DD140-71D9-16C9-77A2-C6A4C60DB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BE93EB-71AD-3A21-7CC1-FD709A04CBC6}"/>
              </a:ext>
            </a:extLst>
          </p:cNvPr>
          <p:cNvSpPr txBox="1"/>
          <p:nvPr/>
        </p:nvSpPr>
        <p:spPr>
          <a:xfrm>
            <a:off x="990599" y="1529676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Projetos livres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40F355-3751-8056-F868-801D9D32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372" y="1991341"/>
            <a:ext cx="9849256" cy="40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1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2709E-4142-8CBA-AFF7-2E64E8E9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BF88963-C803-1AF4-DD26-A904D08BDE81}"/>
              </a:ext>
            </a:extLst>
          </p:cNvPr>
          <p:cNvSpPr txBox="1"/>
          <p:nvPr/>
        </p:nvSpPr>
        <p:spPr>
          <a:xfrm>
            <a:off x="990599" y="1529676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Biblioteca de modelos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49E336-CC51-34C4-2B6A-7B3A01125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685" y="1991341"/>
            <a:ext cx="7454629" cy="405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42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7DF7-22B5-1D78-E6BF-9A0994277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2B994CA-EEE6-B281-3EAF-84E0325E7CD4}"/>
              </a:ext>
            </a:extLst>
          </p:cNvPr>
          <p:cNvSpPr txBox="1"/>
          <p:nvPr/>
        </p:nvSpPr>
        <p:spPr>
          <a:xfrm>
            <a:off x="990599" y="1529676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Biblioteca de programação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D9DA4F-9E8B-E7E1-3469-9FA2B351B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93" y="2090809"/>
            <a:ext cx="7297814" cy="394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770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 descr="Uma imagem com texto, captura de ecrã, software, Ícone de computador&#10;&#10;Descrição gerada automaticamente">
            <a:extLst>
              <a:ext uri="{FF2B5EF4-FFF2-40B4-BE49-F238E27FC236}">
                <a16:creationId xmlns:a16="http://schemas.microsoft.com/office/drawing/2014/main" id="{BD90F8BF-2FAF-8256-EDF9-4627081E3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7" y="2062937"/>
            <a:ext cx="6961745" cy="399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7136734-16CD-44F5-0189-715EF64E242D}"/>
              </a:ext>
            </a:extLst>
          </p:cNvPr>
          <p:cNvSpPr txBox="1"/>
          <p:nvPr/>
        </p:nvSpPr>
        <p:spPr>
          <a:xfrm>
            <a:off x="1033463" y="1496496"/>
            <a:ext cx="618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/>
              <a:t>Blocos de programação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59076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6C3FF-02A4-B2D0-F6D2-6E2A233CC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captura de ecrã, software, Ícone de computador&#10;&#10;Descrição gerada automaticamente">
            <a:extLst>
              <a:ext uri="{FF2B5EF4-FFF2-40B4-BE49-F238E27FC236}">
                <a16:creationId xmlns:a16="http://schemas.microsoft.com/office/drawing/2014/main" id="{8DD2D428-A787-5EDE-E281-00BD5C830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69" y="2027238"/>
            <a:ext cx="7986462" cy="395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5759BA0-4780-5D7B-12C0-DEAC1E223DA5}"/>
              </a:ext>
            </a:extLst>
          </p:cNvPr>
          <p:cNvSpPr txBox="1"/>
          <p:nvPr/>
        </p:nvSpPr>
        <p:spPr>
          <a:xfrm>
            <a:off x="1033463" y="1496496"/>
            <a:ext cx="618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/>
              <a:t>Blocos de programação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77230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C5D8-D36E-D704-828A-E7EF27999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captura de ecrã, software, Página web&#10;&#10;Descrição gerada automaticamente">
            <a:extLst>
              <a:ext uri="{FF2B5EF4-FFF2-40B4-BE49-F238E27FC236}">
                <a16:creationId xmlns:a16="http://schemas.microsoft.com/office/drawing/2014/main" id="{510C76CE-48AE-48DC-D1EA-705183FB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5" y="2048918"/>
            <a:ext cx="6889609" cy="400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A475C3C-C0D0-4F21-EA8A-9F61E671E2E9}"/>
              </a:ext>
            </a:extLst>
          </p:cNvPr>
          <p:cNvSpPr txBox="1"/>
          <p:nvPr/>
        </p:nvSpPr>
        <p:spPr>
          <a:xfrm>
            <a:off x="1033463" y="1496496"/>
            <a:ext cx="618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/>
              <a:t>Blocos de programação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992682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C8DE0-D971-CB63-2FC2-512B7F5BC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captura de ecrã, Tipo de letra, número&#10;&#10;Descrição gerada automaticamente">
            <a:extLst>
              <a:ext uri="{FF2B5EF4-FFF2-40B4-BE49-F238E27FC236}">
                <a16:creationId xmlns:a16="http://schemas.microsoft.com/office/drawing/2014/main" id="{1BE3B374-9A47-0FBD-E846-BF03DF3BD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7" y="2112963"/>
            <a:ext cx="9427285" cy="384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62AABDF-40B5-4AFF-F9A7-DC66CDE211E6}"/>
              </a:ext>
            </a:extLst>
          </p:cNvPr>
          <p:cNvSpPr txBox="1"/>
          <p:nvPr/>
        </p:nvSpPr>
        <p:spPr>
          <a:xfrm>
            <a:off x="1033463" y="1496496"/>
            <a:ext cx="618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/>
              <a:t>Blocos de programação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897861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3B9B-7E49-5815-638D-7233795C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captura de ecrã, software, Ícone de computador&#10;&#10;Descrição gerada automaticamente">
            <a:extLst>
              <a:ext uri="{FF2B5EF4-FFF2-40B4-BE49-F238E27FC236}">
                <a16:creationId xmlns:a16="http://schemas.microsoft.com/office/drawing/2014/main" id="{820DB74B-5879-A40B-8B0D-0F1AF9C9E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9" y="1958161"/>
            <a:ext cx="5926562" cy="405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770B02-1990-2C80-9BBF-7AC1A2FD5401}"/>
              </a:ext>
            </a:extLst>
          </p:cNvPr>
          <p:cNvSpPr txBox="1"/>
          <p:nvPr/>
        </p:nvSpPr>
        <p:spPr>
          <a:xfrm>
            <a:off x="1033463" y="1496496"/>
            <a:ext cx="618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/>
              <a:t>Blocos de programação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890165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46E25-7A63-4ADC-8ADA-A5C9688A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captura de ecrã, Tipo de letra, número&#10;&#10;Descrição gerada automaticamente">
            <a:extLst>
              <a:ext uri="{FF2B5EF4-FFF2-40B4-BE49-F238E27FC236}">
                <a16:creationId xmlns:a16="http://schemas.microsoft.com/office/drawing/2014/main" id="{756FCE12-B905-A4D9-7354-79EE54F44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1" y="2537411"/>
            <a:ext cx="6468378" cy="298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7C79069-F1E9-1B3F-A93A-A274FEDDF695}"/>
              </a:ext>
            </a:extLst>
          </p:cNvPr>
          <p:cNvSpPr txBox="1"/>
          <p:nvPr/>
        </p:nvSpPr>
        <p:spPr>
          <a:xfrm>
            <a:off x="1033463" y="1496496"/>
            <a:ext cx="618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/>
              <a:t>Blocos de programação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417474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04BE3-0C07-44F6-41C5-4824AB5CC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captura de ecrã, software, Ícone de computador&#10;&#10;Descrição gerada automaticamente">
            <a:extLst>
              <a:ext uri="{FF2B5EF4-FFF2-40B4-BE49-F238E27FC236}">
                <a16:creationId xmlns:a16="http://schemas.microsoft.com/office/drawing/2014/main" id="{0D6C104A-CAF5-96B3-3D9F-9DA791AC0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43" y="2103438"/>
            <a:ext cx="7255914" cy="384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7055689-C3A1-B277-4FDE-4C48A9489999}"/>
              </a:ext>
            </a:extLst>
          </p:cNvPr>
          <p:cNvSpPr txBox="1"/>
          <p:nvPr/>
        </p:nvSpPr>
        <p:spPr>
          <a:xfrm>
            <a:off x="1033463" y="1496496"/>
            <a:ext cx="618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/>
              <a:t>Processo de conexão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9308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9036E5-C5CC-5C59-641B-D32B22A06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554480"/>
            <a:ext cx="5469082" cy="3749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/>
              <a:t>O WeDo 2.0 possui uma variedade de diferentes projetos organizados em: </a:t>
            </a:r>
          </a:p>
          <a:p>
            <a:r>
              <a:rPr lang="pt-BR" sz="2200" dirty="0"/>
              <a:t>1 projeto introdutório dividido em 4 partes para trabalhar com as funções básicas do WeDo 2.0;</a:t>
            </a:r>
          </a:p>
          <a:p>
            <a:r>
              <a:rPr lang="pt-BR" sz="2200" dirty="0"/>
              <a:t>8 projetos curriculares orientados com instruções passo a passo para o projeto completo;</a:t>
            </a:r>
          </a:p>
          <a:p>
            <a:r>
              <a:rPr lang="pt-BR" sz="2200" dirty="0"/>
              <a:t>8 projetos curriculares livres com uma possibilidade de trabalho mais ampla.</a:t>
            </a:r>
            <a:endParaRPr lang="en-US" sz="2200" dirty="0"/>
          </a:p>
        </p:txBody>
      </p:sp>
      <p:pic>
        <p:nvPicPr>
          <p:cNvPr id="6" name="Marcador de Posição de Conteúdo 5" descr="Uma imagem com roda, Brinquedo de conjunto para construção, Veículo de brincar, brinquedo&#10;&#10;Descrição gerada automaticamente">
            <a:extLst>
              <a:ext uri="{FF2B5EF4-FFF2-40B4-BE49-F238E27FC236}">
                <a16:creationId xmlns:a16="http://schemas.microsoft.com/office/drawing/2014/main" id="{6BA11875-4276-C95C-9DC0-FD9184E891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38339" y="2468880"/>
            <a:ext cx="4567813" cy="2740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709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 descr="Uma imagem com texto, captura de ecrã, diagrama, Sistema operativo&#10;&#10;Descrição gerada automaticamente">
            <a:extLst>
              <a:ext uri="{FF2B5EF4-FFF2-40B4-BE49-F238E27FC236}">
                <a16:creationId xmlns:a16="http://schemas.microsoft.com/office/drawing/2014/main" id="{ABAD3DA4-E5D5-A473-B093-0213B5F66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70" y="2312989"/>
            <a:ext cx="8531460" cy="370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31675B2-FCB7-26ED-9D0B-63357919BD40}"/>
              </a:ext>
            </a:extLst>
          </p:cNvPr>
          <p:cNvSpPr txBox="1"/>
          <p:nvPr/>
        </p:nvSpPr>
        <p:spPr>
          <a:xfrm>
            <a:off x="990599" y="1529676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Ligação do Smarthub por via </a:t>
            </a:r>
            <a:r>
              <a:rPr lang="pt-PT" sz="2400" b="1" dirty="0" err="1"/>
              <a:t>bluetooth</a:t>
            </a:r>
            <a:endParaRPr 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1556262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08B69-334A-E6B0-C67F-907275C53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roda, Peça de automóvel, captura de ecrã&#10;&#10;Descrição gerada automaticamente">
            <a:extLst>
              <a:ext uri="{FF2B5EF4-FFF2-40B4-BE49-F238E27FC236}">
                <a16:creationId xmlns:a16="http://schemas.microsoft.com/office/drawing/2014/main" id="{6C88CBAA-6236-EB8A-8CA6-7EC28174E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62" y="1495426"/>
            <a:ext cx="7191075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209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C0059-4B89-07C1-B21B-C7363FB5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Gráficos, captura de ecrã, design gráfico&#10;&#10;Descrição gerada automaticamente">
            <a:extLst>
              <a:ext uri="{FF2B5EF4-FFF2-40B4-BE49-F238E27FC236}">
                <a16:creationId xmlns:a16="http://schemas.microsoft.com/office/drawing/2014/main" id="{F9652382-7770-041B-383E-004003243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40" y="1390650"/>
            <a:ext cx="6121320" cy="460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03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1C08B-9FEF-D447-BC08-69E155F45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brinquedo&#10;&#10;Descrição gerada automaticamente">
            <a:extLst>
              <a:ext uri="{FF2B5EF4-FFF2-40B4-BE49-F238E27FC236}">
                <a16:creationId xmlns:a16="http://schemas.microsoft.com/office/drawing/2014/main" id="{527AA359-C47B-30B9-460D-93B37E7E9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85" y="1428750"/>
            <a:ext cx="6728430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9558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8950E-E55B-81E3-2439-751B5A010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 descr="Uma imagem com texto, captura de ecrã, Sistema operativo, Ícone de computador&#10;&#10;Descrição gerada automaticamente">
            <a:extLst>
              <a:ext uri="{FF2B5EF4-FFF2-40B4-BE49-F238E27FC236}">
                <a16:creationId xmlns:a16="http://schemas.microsoft.com/office/drawing/2014/main" id="{A393159E-6301-6FD1-F14C-B943DE501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9" y="1627188"/>
            <a:ext cx="6782442" cy="384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7AB6E5-FE1F-63C9-0CE2-ECB0E2F12C99}"/>
              </a:ext>
            </a:extLst>
          </p:cNvPr>
          <p:cNvSpPr txBox="1"/>
          <p:nvPr/>
        </p:nvSpPr>
        <p:spPr>
          <a:xfrm>
            <a:off x="7534275" y="2950428"/>
            <a:ext cx="4353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Pode ligar por via Bluetooth até 3 Smarthub no mesmo dispositivo.</a:t>
            </a:r>
          </a:p>
        </p:txBody>
      </p:sp>
    </p:spTree>
    <p:extLst>
      <p:ext uri="{BB962C8B-B14F-4D97-AF65-F5344CB8AC3E}">
        <p14:creationId xmlns:p14="http://schemas.microsoft.com/office/powerpoint/2010/main" val="3006109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 descr="Uma imagem com Gráficos, clipart&#10;&#10;Descrição gerada automaticamente">
            <a:extLst>
              <a:ext uri="{FF2B5EF4-FFF2-40B4-BE49-F238E27FC236}">
                <a16:creationId xmlns:a16="http://schemas.microsoft.com/office/drawing/2014/main" id="{52E19234-A5AC-B278-2A4E-31F05ECA3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43" y="3416438"/>
            <a:ext cx="5344841" cy="126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927E51-DCA6-8FC3-5D31-991B1D08E86D}"/>
              </a:ext>
            </a:extLst>
          </p:cNvPr>
          <p:cNvSpPr txBox="1"/>
          <p:nvPr/>
        </p:nvSpPr>
        <p:spPr>
          <a:xfrm>
            <a:off x="962022" y="1718132"/>
            <a:ext cx="942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Exemplo de uma programação para deslocar um objeto.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6419BC8-9264-C7BA-3C8B-EBC576EDE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6" y="2602835"/>
            <a:ext cx="4501433" cy="2698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516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94E37-4083-0134-BCDA-2EA50E5C0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25F05D4-F3CB-E659-AC88-DF694AB73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 atividade educativa foi traduzida e adaptada do projeto </a:t>
            </a:r>
            <a:r>
              <a:rPr lang="pt-PT" sz="1800" u="sng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Lego Education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4" name="Imagem 3" descr="Uma imagem com Gráficos, preto e branco, símbolo, círculo&#10;&#10;Descrição gerada automaticamente">
            <a:extLst>
              <a:ext uri="{FF2B5EF4-FFF2-40B4-BE49-F238E27FC236}">
                <a16:creationId xmlns:a16="http://schemas.microsoft.com/office/drawing/2014/main" id="{9F3DC5D6-5B54-D5A5-FA5E-3770EB3A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51" y="3429000"/>
            <a:ext cx="5882697" cy="165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7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3505C-8DD6-674F-A498-7957C78F7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CF6E23C-9E52-AC4D-D6DB-5E2A45181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6128" y="2103120"/>
            <a:ext cx="5629072" cy="374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dirty="0"/>
              <a:t>Os projetos estão divididos em três fases: </a:t>
            </a:r>
          </a:p>
          <a:p>
            <a:r>
              <a:rPr lang="pt-BR" sz="2200" dirty="0"/>
              <a:t>Explorar, para conetar os estudantes à tarefa; </a:t>
            </a:r>
          </a:p>
          <a:p>
            <a:r>
              <a:rPr lang="pt-BR" sz="2200" dirty="0"/>
              <a:t>Criar, para permitir que os estudantes construam e programem;</a:t>
            </a:r>
          </a:p>
          <a:p>
            <a:r>
              <a:rPr lang="pt-BR" sz="2200" dirty="0"/>
              <a:t>Partilhar, para que documentem/registem e apresentem seus projetos.</a:t>
            </a:r>
            <a:endParaRPr lang="en-US" sz="2200" dirty="0"/>
          </a:p>
        </p:txBody>
      </p:sp>
      <p:pic>
        <p:nvPicPr>
          <p:cNvPr id="4" name="Imagem 3" descr="Uma imagem com roda, brinquedo, transporte, Cortador de relva&#10;&#10;Descrição gerada automaticamente">
            <a:extLst>
              <a:ext uri="{FF2B5EF4-FFF2-40B4-BE49-F238E27FC236}">
                <a16:creationId xmlns:a16="http://schemas.microsoft.com/office/drawing/2014/main" id="{A6A3097B-4C3C-6763-FFFA-931E6FFD5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09" y="2014194"/>
            <a:ext cx="2839412" cy="328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3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Posição de Conteúdo 4">
            <a:extLst>
              <a:ext uri="{FF2B5EF4-FFF2-40B4-BE49-F238E27FC236}">
                <a16:creationId xmlns:a16="http://schemas.microsoft.com/office/drawing/2014/main" id="{645F8832-8B3A-368B-EF6B-B30CCF75E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025897"/>
              </p:ext>
            </p:extLst>
          </p:nvPr>
        </p:nvGraphicFramePr>
        <p:xfrm>
          <a:off x="502596" y="2035344"/>
          <a:ext cx="9857362" cy="3295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664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CDCEF-9B1C-C399-7D66-1757AF38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5" descr="Uma imagem com texto, roda, pessoa, pneu&#10;&#10;Descrição gerada automaticamente">
            <a:extLst>
              <a:ext uri="{FF2B5EF4-FFF2-40B4-BE49-F238E27FC236}">
                <a16:creationId xmlns:a16="http://schemas.microsoft.com/office/drawing/2014/main" id="{A830B18B-A981-1A74-70EF-598C18F12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1463764"/>
            <a:ext cx="6376987" cy="463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6D82C1F-D5BB-A26E-C665-EBAD046105F0}"/>
              </a:ext>
            </a:extLst>
          </p:cNvPr>
          <p:cNvSpPr txBox="1"/>
          <p:nvPr/>
        </p:nvSpPr>
        <p:spPr>
          <a:xfrm>
            <a:off x="476250" y="3198167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hlinkClick r:id="rId3"/>
              </a:rPr>
              <a:t>Download do software</a:t>
            </a:r>
            <a:endParaRPr 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117269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E460-5416-0F80-7824-28C84B6A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03394E4-F4ED-5746-41E8-3765CA19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713" y="2044754"/>
            <a:ext cx="7322573" cy="4058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EFAEBA-AAFA-FC8F-57DE-2C755BF4BC20}"/>
              </a:ext>
            </a:extLst>
          </p:cNvPr>
          <p:cNvSpPr txBox="1"/>
          <p:nvPr/>
        </p:nvSpPr>
        <p:spPr>
          <a:xfrm>
            <a:off x="1085849" y="1480007"/>
            <a:ext cx="30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Menu inicial</a:t>
            </a:r>
          </a:p>
        </p:txBody>
      </p:sp>
    </p:spTree>
    <p:extLst>
      <p:ext uri="{BB962C8B-B14F-4D97-AF65-F5344CB8AC3E}">
        <p14:creationId xmlns:p14="http://schemas.microsoft.com/office/powerpoint/2010/main" val="284313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93BC1-6240-0377-D39E-F6DCC4034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, captura de ecrã, Sistema operativo, Tipo de letra&#10;&#10;Descrição gerada automaticamente">
            <a:extLst>
              <a:ext uri="{FF2B5EF4-FFF2-40B4-BE49-F238E27FC236}">
                <a16:creationId xmlns:a16="http://schemas.microsoft.com/office/drawing/2014/main" id="{AD2D2FE5-5206-4C34-566E-9DB216BA7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37" y="2023411"/>
            <a:ext cx="6078150" cy="335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45FE18-6EDD-D964-AF79-2046A888B7A2}"/>
              </a:ext>
            </a:extLst>
          </p:cNvPr>
          <p:cNvSpPr txBox="1"/>
          <p:nvPr/>
        </p:nvSpPr>
        <p:spPr>
          <a:xfrm>
            <a:off x="1085849" y="1480007"/>
            <a:ext cx="30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Área de trabalho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FD7B858-A79A-DBB1-9FA6-74EDD37485C6}"/>
              </a:ext>
            </a:extLst>
          </p:cNvPr>
          <p:cNvGrpSpPr/>
          <p:nvPr/>
        </p:nvGrpSpPr>
        <p:grpSpPr>
          <a:xfrm>
            <a:off x="5586786" y="2165132"/>
            <a:ext cx="5302894" cy="2408015"/>
            <a:chOff x="4958138" y="2165132"/>
            <a:chExt cx="5934028" cy="30135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F4558A-9C8B-1B69-BE7D-7930E8E52CA3}"/>
                </a:ext>
              </a:extLst>
            </p:cNvPr>
            <p:cNvSpPr/>
            <p:nvPr/>
          </p:nvSpPr>
          <p:spPr>
            <a:xfrm>
              <a:off x="5281989" y="2338857"/>
              <a:ext cx="247650" cy="257175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361119-8F21-FE37-33D3-B12583E9AE33}"/>
                </a:ext>
              </a:extLst>
            </p:cNvPr>
            <p:cNvSpPr/>
            <p:nvPr/>
          </p:nvSpPr>
          <p:spPr>
            <a:xfrm>
              <a:off x="4958138" y="2338858"/>
              <a:ext cx="247650" cy="2571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9A88491-D182-55A8-93D1-76C4B48A94D0}"/>
                </a:ext>
              </a:extLst>
            </p:cNvPr>
            <p:cNvSpPr/>
            <p:nvPr/>
          </p:nvSpPr>
          <p:spPr>
            <a:xfrm>
              <a:off x="5605840" y="2338857"/>
              <a:ext cx="247650" cy="25717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11DD7C8-BDC4-00D0-BBA6-FA042E0BF24B}"/>
                </a:ext>
              </a:extLst>
            </p:cNvPr>
            <p:cNvSpPr/>
            <p:nvPr/>
          </p:nvSpPr>
          <p:spPr>
            <a:xfrm>
              <a:off x="5929691" y="2338857"/>
              <a:ext cx="247650" cy="2571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4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432663-B44E-7258-F36D-15F965AB8853}"/>
                </a:ext>
              </a:extLst>
            </p:cNvPr>
            <p:cNvSpPr/>
            <p:nvPr/>
          </p:nvSpPr>
          <p:spPr>
            <a:xfrm>
              <a:off x="6253542" y="2329330"/>
              <a:ext cx="247650" cy="25717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E77E7C3-B1C5-67D7-BBB7-19B21981823F}"/>
                </a:ext>
              </a:extLst>
            </p:cNvPr>
            <p:cNvSpPr/>
            <p:nvPr/>
          </p:nvSpPr>
          <p:spPr>
            <a:xfrm>
              <a:off x="6577396" y="2329329"/>
              <a:ext cx="247650" cy="2571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6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99B2A4-B6FA-4CCE-2E94-642D5FB2D989}"/>
                </a:ext>
              </a:extLst>
            </p:cNvPr>
            <p:cNvSpPr/>
            <p:nvPr/>
          </p:nvSpPr>
          <p:spPr>
            <a:xfrm>
              <a:off x="10621140" y="4921473"/>
              <a:ext cx="247650" cy="2571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9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A0D9AC-E025-4E9F-35B3-68ACCD001CE5}"/>
                </a:ext>
              </a:extLst>
            </p:cNvPr>
            <p:cNvSpPr/>
            <p:nvPr/>
          </p:nvSpPr>
          <p:spPr>
            <a:xfrm>
              <a:off x="10596946" y="2165132"/>
              <a:ext cx="247650" cy="2571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7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42B731-6D91-AC5B-A6E5-79FEC2CE4C7B}"/>
                </a:ext>
              </a:extLst>
            </p:cNvPr>
            <p:cNvSpPr/>
            <p:nvPr/>
          </p:nvSpPr>
          <p:spPr>
            <a:xfrm>
              <a:off x="10644516" y="3578258"/>
              <a:ext cx="247650" cy="25717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8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6ACDC10B-73EF-8578-5F18-ABE9CBBA3A12}"/>
              </a:ext>
            </a:extLst>
          </p:cNvPr>
          <p:cNvGrpSpPr/>
          <p:nvPr/>
        </p:nvGrpSpPr>
        <p:grpSpPr>
          <a:xfrm>
            <a:off x="562017" y="2023411"/>
            <a:ext cx="5533983" cy="4194674"/>
            <a:chOff x="631616" y="2006783"/>
            <a:chExt cx="4926537" cy="419467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64893E-CCBE-263B-3B0C-4493BBCB4F02}"/>
                </a:ext>
              </a:extLst>
            </p:cNvPr>
            <p:cNvSpPr/>
            <p:nvPr/>
          </p:nvSpPr>
          <p:spPr>
            <a:xfrm>
              <a:off x="632236" y="2096312"/>
              <a:ext cx="318752" cy="3126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1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95EEBEF3-35DC-5BC2-ADC7-35738853C08D}"/>
                </a:ext>
              </a:extLst>
            </p:cNvPr>
            <p:cNvSpPr txBox="1"/>
            <p:nvPr/>
          </p:nvSpPr>
          <p:spPr>
            <a:xfrm>
              <a:off x="1056092" y="2006783"/>
              <a:ext cx="4502061" cy="4194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PT" dirty="0"/>
                <a:t>Menu inicial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Biblioteca de projetos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Biblioteca de modelos e programação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Registo multimédia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Adicionar imagens, vídeos e texto. 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Transferir imagens e documentos 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Blocos de programação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Conetar o Smarthub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Zoom</a:t>
              </a:r>
            </a:p>
            <a:p>
              <a:pPr>
                <a:lnSpc>
                  <a:spcPct val="150000"/>
                </a:lnSpc>
              </a:pPr>
              <a:r>
                <a:rPr lang="pt-PT" dirty="0"/>
                <a:t>Saída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FE38724-AA6D-7661-9456-2F8828FFB2C8}"/>
                </a:ext>
              </a:extLst>
            </p:cNvPr>
            <p:cNvSpPr/>
            <p:nvPr/>
          </p:nvSpPr>
          <p:spPr>
            <a:xfrm>
              <a:off x="632236" y="2529330"/>
              <a:ext cx="318752" cy="31262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E5DE4C-BB46-B91F-C532-DFC0CAB25CE7}"/>
                </a:ext>
              </a:extLst>
            </p:cNvPr>
            <p:cNvSpPr/>
            <p:nvPr/>
          </p:nvSpPr>
          <p:spPr>
            <a:xfrm>
              <a:off x="632236" y="2978166"/>
              <a:ext cx="318752" cy="31262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3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D9C5228-A653-2BA7-44C4-C98625AEE28F}"/>
                </a:ext>
              </a:extLst>
            </p:cNvPr>
            <p:cNvSpPr/>
            <p:nvPr/>
          </p:nvSpPr>
          <p:spPr>
            <a:xfrm>
              <a:off x="632236" y="3400490"/>
              <a:ext cx="318752" cy="31262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4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5686CC-1BD6-416C-C7DB-7525E122F13F}"/>
                </a:ext>
              </a:extLst>
            </p:cNvPr>
            <p:cNvSpPr/>
            <p:nvPr/>
          </p:nvSpPr>
          <p:spPr>
            <a:xfrm>
              <a:off x="632236" y="3819085"/>
              <a:ext cx="318752" cy="3126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5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3F7F5A9-3AF3-9339-5F4F-B1B9190BB804}"/>
                </a:ext>
              </a:extLst>
            </p:cNvPr>
            <p:cNvSpPr/>
            <p:nvPr/>
          </p:nvSpPr>
          <p:spPr>
            <a:xfrm>
              <a:off x="631616" y="4573147"/>
              <a:ext cx="318750" cy="3126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3128D0-8697-2D23-F27B-53EED14F2CBA}"/>
                </a:ext>
              </a:extLst>
            </p:cNvPr>
            <p:cNvSpPr/>
            <p:nvPr/>
          </p:nvSpPr>
          <p:spPr>
            <a:xfrm>
              <a:off x="631616" y="4986668"/>
              <a:ext cx="318750" cy="28749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7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6B40FDB-4861-DE88-0371-B7004B417C45}"/>
                </a:ext>
              </a:extLst>
            </p:cNvPr>
            <p:cNvSpPr/>
            <p:nvPr/>
          </p:nvSpPr>
          <p:spPr>
            <a:xfrm>
              <a:off x="644786" y="5397341"/>
              <a:ext cx="318751" cy="31262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8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2A7C800-45BE-4874-B91E-D5861178FC7F}"/>
                </a:ext>
              </a:extLst>
            </p:cNvPr>
            <p:cNvSpPr/>
            <p:nvPr/>
          </p:nvSpPr>
          <p:spPr>
            <a:xfrm>
              <a:off x="644787" y="5809797"/>
              <a:ext cx="318750" cy="31262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16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259F2-C2FA-3501-F206-65E6860AF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A1BAE43-2027-C629-E2C4-66C49C6E6739}"/>
              </a:ext>
            </a:extLst>
          </p:cNvPr>
          <p:cNvSpPr txBox="1"/>
          <p:nvPr/>
        </p:nvSpPr>
        <p:spPr>
          <a:xfrm>
            <a:off x="990599" y="1529676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Projetos introdutórios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0A41E2-029D-021F-03AF-DED81944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7"/>
          <a:stretch/>
        </p:blipFill>
        <p:spPr>
          <a:xfrm>
            <a:off x="1322961" y="2069162"/>
            <a:ext cx="9793723" cy="399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94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9E082-83D1-E70E-3CDB-335911F06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A09B0FB-7E59-ED08-735D-728DB6409E45}"/>
              </a:ext>
            </a:extLst>
          </p:cNvPr>
          <p:cNvSpPr txBox="1"/>
          <p:nvPr/>
        </p:nvSpPr>
        <p:spPr>
          <a:xfrm>
            <a:off x="990599" y="1529676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Projetos orientados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D0F46E-8003-63F1-F89E-72765A0CA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33" y="2088617"/>
            <a:ext cx="9704333" cy="396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5469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marelo-esverdead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{E5360470-0555-4B67-8BE7-380A99D85A0D}tf78438558_win32</Template>
  <TotalTime>1335</TotalTime>
  <Words>238</Words>
  <Application>Microsoft Office PowerPoint</Application>
  <PresentationFormat>Ecrã Panorâmico</PresentationFormat>
  <Paragraphs>67</Paragraphs>
  <Slides>26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26</vt:i4>
      </vt:variant>
    </vt:vector>
  </HeadingPairs>
  <TitlesOfParts>
    <vt:vector size="30" baseType="lpstr">
      <vt:lpstr>Calibri</vt:lpstr>
      <vt:lpstr>Century Gothic</vt:lpstr>
      <vt:lpstr>Garamond</vt:lpstr>
      <vt:lpstr>SavonVTI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Audília de Agrela Pita</dc:creator>
  <cp:lastModifiedBy>Audília de Agrela Pita</cp:lastModifiedBy>
  <cp:revision>1</cp:revision>
  <dcterms:created xsi:type="dcterms:W3CDTF">2024-11-07T14:39:48Z</dcterms:created>
  <dcterms:modified xsi:type="dcterms:W3CDTF">2024-11-27T15:01:17Z</dcterms:modified>
</cp:coreProperties>
</file>